
<file path=[Content_Types].xml><?xml version="1.0" encoding="utf-8"?>
<Types xmlns="http://schemas.openxmlformats.org/package/2006/content-types">
  <Default Extension="png" ContentType="image/png"/>
  <Default Extension="emf" ContentType="image/x-emf"/>
  <Default Extension="jpeg" ContentType="image/jpeg"/>
  <Default Extension="glb" ContentType="model/gltf.binary"/>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337" r:id="rId2"/>
    <p:sldId id="11446" r:id="rId3"/>
    <p:sldId id="11447" r:id="rId4"/>
    <p:sldId id="310" r:id="rId5"/>
    <p:sldId id="340" r:id="rId6"/>
    <p:sldId id="342" r:id="rId7"/>
    <p:sldId id="339" r:id="rId8"/>
    <p:sldId id="11448" r:id="rId9"/>
    <p:sldId id="11450" r:id="rId10"/>
    <p:sldId id="11449" r:id="rId11"/>
    <p:sldId id="11439" r:id="rId12"/>
    <p:sldId id="11445" r:id="rId13"/>
    <p:sldId id="11451" r:id="rId14"/>
    <p:sldId id="11453" r:id="rId15"/>
    <p:sldId id="11452" r:id="rId16"/>
    <p:sldId id="11428"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58"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8300"/>
    <a:srgbClr val="FFCE37"/>
    <a:srgbClr val="FDD826"/>
    <a:srgbClr val="1165A0"/>
    <a:srgbClr val="CAE6F6"/>
    <a:srgbClr val="66B3E1"/>
    <a:srgbClr val="EEAF34"/>
    <a:srgbClr val="2874A9"/>
    <a:srgbClr val="F18F19"/>
    <a:srgbClr val="42A8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02" autoAdjust="0"/>
    <p:restoredTop sz="94660"/>
  </p:normalViewPr>
  <p:slideViewPr>
    <p:cSldViewPr snapToGrid="0" showGuides="1">
      <p:cViewPr varScale="1">
        <p:scale>
          <a:sx n="58" d="100"/>
          <a:sy n="58" d="100"/>
        </p:scale>
        <p:origin x="1098" y="54"/>
      </p:cViewPr>
      <p:guideLst>
        <p:guide orient="horz" pos="3158"/>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680873-68F2-4A39-A24B-A7D666BC4F5D}"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812F41D0-1F2B-41EC-8812-E4B31A111D17}">
      <dgm:prSet phldrT="[Text]" custT="1"/>
      <dgm:spPr/>
      <dgm:t>
        <a:bodyPr lIns="182880" tIns="182880" rIns="0"/>
        <a:lstStyle/>
        <a:p>
          <a:r>
            <a:rPr lang="en-US" altLang="zh-CN" sz="1800" b="1" dirty="0">
              <a:latin typeface="微软雅黑" panose="020B0503020204020204" pitchFamily="34" charset="-122"/>
              <a:ea typeface="微软雅黑" panose="020B0503020204020204" pitchFamily="34" charset="-122"/>
            </a:rPr>
            <a:t>esp8266</a:t>
          </a:r>
          <a:r>
            <a:rPr lang="zh-CN" altLang="zh-CN" sz="1800" b="1" dirty="0">
              <a:latin typeface="微软雅黑" panose="020B0503020204020204" pitchFamily="34" charset="-122"/>
              <a:ea typeface="微软雅黑" panose="020B0503020204020204" pitchFamily="34" charset="-122"/>
            </a:rPr>
            <a:t>主板</a:t>
          </a:r>
          <a:endParaRPr lang="en-US" altLang="zh-CN" sz="1800" b="1" dirty="0">
            <a:latin typeface="微软雅黑" panose="020B0503020204020204" pitchFamily="34" charset="-122"/>
            <a:ea typeface="微软雅黑" panose="020B0503020204020204" pitchFamily="34" charset="-122"/>
          </a:endParaRPr>
        </a:p>
        <a:p>
          <a:r>
            <a:rPr lang="en-US" altLang="zh-CN" sz="1800" b="1" dirty="0">
              <a:latin typeface="微软雅黑" panose="020B0503020204020204" pitchFamily="34" charset="-122"/>
              <a:ea typeface="微软雅黑" panose="020B0503020204020204" pitchFamily="34" charset="-122"/>
            </a:rPr>
            <a:t>esp32-cam</a:t>
          </a:r>
          <a:r>
            <a:rPr lang="zh-CN" altLang="en-US" sz="1800" b="1" dirty="0">
              <a:latin typeface="微软雅黑" panose="020B0503020204020204" pitchFamily="34" charset="-122"/>
              <a:ea typeface="微软雅黑" panose="020B0503020204020204" pitchFamily="34" charset="-122"/>
            </a:rPr>
            <a:t>摄像头</a:t>
          </a:r>
          <a:endParaRPr lang="en-US" sz="1800" b="1" dirty="0">
            <a:latin typeface="微软雅黑" panose="020B0503020204020204" pitchFamily="34" charset="-122"/>
            <a:ea typeface="微软雅黑" panose="020B0503020204020204" pitchFamily="34" charset="-122"/>
          </a:endParaRPr>
        </a:p>
      </dgm:t>
    </dgm:pt>
    <dgm:pt modelId="{93459CD5-D8B7-4A23-B42A-6A7B964485DD}" type="parTrans" cxnId="{EF7DD659-0717-438E-985F-3BA7C954CF34}">
      <dgm:prSet/>
      <dgm:spPr/>
      <dgm:t>
        <a:bodyPr/>
        <a:lstStyle/>
        <a:p>
          <a:endParaRPr lang="en-US" sz="1100">
            <a:latin typeface="微软雅黑" panose="020B0503020204020204" pitchFamily="34" charset="-122"/>
            <a:ea typeface="微软雅黑" panose="020B0503020204020204" pitchFamily="34" charset="-122"/>
          </a:endParaRPr>
        </a:p>
      </dgm:t>
    </dgm:pt>
    <dgm:pt modelId="{28471656-CAE5-44C8-ACEF-DEE78CB5263B}" type="sibTrans" cxnId="{EF7DD659-0717-438E-985F-3BA7C954CF34}">
      <dgm:prSet custT="1"/>
      <dgm:spPr/>
      <dgm:t>
        <a:bodyPr/>
        <a:lstStyle/>
        <a:p>
          <a:endParaRPr lang="en-US" sz="1100">
            <a:latin typeface="微软雅黑" panose="020B0503020204020204" pitchFamily="34" charset="-122"/>
            <a:ea typeface="微软雅黑" panose="020B0503020204020204" pitchFamily="34" charset="-122"/>
          </a:endParaRPr>
        </a:p>
      </dgm:t>
    </dgm:pt>
    <dgm:pt modelId="{C3A66748-DA39-4C81-915F-F3CB354F4EFF}">
      <dgm:prSet phldrT="[Text]" custT="1"/>
      <dgm:spPr/>
      <dgm:t>
        <a:bodyPr lIns="182880" tIns="182880" rIns="0"/>
        <a:lstStyle/>
        <a:p>
          <a:r>
            <a:rPr lang="zh-CN" altLang="en-US" sz="1800" b="1" dirty="0">
              <a:latin typeface="微软雅黑" panose="020B0503020204020204" pitchFamily="34" charset="-122"/>
              <a:ea typeface="微软雅黑" panose="020B0503020204020204" pitchFamily="34" charset="-122"/>
            </a:rPr>
            <a:t>电机扩展板</a:t>
          </a:r>
          <a:endParaRPr lang="en-US" sz="1800" b="1" dirty="0">
            <a:latin typeface="微软雅黑" panose="020B0503020204020204" pitchFamily="34" charset="-122"/>
            <a:ea typeface="微软雅黑" panose="020B0503020204020204" pitchFamily="34" charset="-122"/>
          </a:endParaRPr>
        </a:p>
      </dgm:t>
    </dgm:pt>
    <dgm:pt modelId="{51A19338-8F36-41F0-856C-3075008FCA3D}" type="parTrans" cxnId="{D53C82F0-7424-4674-AF95-3EB28A55C77E}">
      <dgm:prSet/>
      <dgm:spPr/>
      <dgm:t>
        <a:bodyPr/>
        <a:lstStyle/>
        <a:p>
          <a:endParaRPr lang="en-US" sz="1100">
            <a:latin typeface="微软雅黑" panose="020B0503020204020204" pitchFamily="34" charset="-122"/>
            <a:ea typeface="微软雅黑" panose="020B0503020204020204" pitchFamily="34" charset="-122"/>
          </a:endParaRPr>
        </a:p>
      </dgm:t>
    </dgm:pt>
    <dgm:pt modelId="{409D53DB-34C2-4C65-88B2-F22B4BFF72E6}" type="sibTrans" cxnId="{D53C82F0-7424-4674-AF95-3EB28A55C77E}">
      <dgm:prSet custT="1"/>
      <dgm:spPr/>
      <dgm:t>
        <a:bodyPr/>
        <a:lstStyle/>
        <a:p>
          <a:endParaRPr lang="en-US" sz="1100">
            <a:latin typeface="微软雅黑" panose="020B0503020204020204" pitchFamily="34" charset="-122"/>
            <a:ea typeface="微软雅黑" panose="020B0503020204020204" pitchFamily="34" charset="-122"/>
          </a:endParaRPr>
        </a:p>
      </dgm:t>
    </dgm:pt>
    <dgm:pt modelId="{5D1F307A-4FC4-4DCC-AFB5-6B7AAE741726}">
      <dgm:prSet phldrT="[Text]" custT="1"/>
      <dgm:spPr/>
      <dgm:t>
        <a:bodyPr lIns="182880" tIns="182880" rIns="0"/>
        <a:lstStyle/>
        <a:p>
          <a:r>
            <a:rPr lang="zh-CN" altLang="zh-CN" sz="1800" b="1" dirty="0">
              <a:latin typeface="微软雅黑" panose="020B0503020204020204" pitchFamily="34" charset="-122"/>
              <a:ea typeface="微软雅黑" panose="020B0503020204020204" pitchFamily="34" charset="-122"/>
            </a:rPr>
            <a:t>小车套件</a:t>
          </a:r>
          <a:r>
            <a:rPr lang="en-US" altLang="zh-CN" sz="1800" b="1" dirty="0">
              <a:latin typeface="微软雅黑" panose="020B0503020204020204" pitchFamily="34" charset="-122"/>
              <a:ea typeface="微软雅黑" panose="020B0503020204020204" pitchFamily="34" charset="-122"/>
            </a:rPr>
            <a:t>(3D</a:t>
          </a:r>
          <a:r>
            <a:rPr lang="zh-CN" altLang="zh-CN" sz="1800" b="1" dirty="0">
              <a:latin typeface="微软雅黑" panose="020B0503020204020204" pitchFamily="34" charset="-122"/>
              <a:ea typeface="微软雅黑" panose="020B0503020204020204" pitchFamily="34" charset="-122"/>
            </a:rPr>
            <a:t>打印的底盘和夹层，电机，车轮，铜柱</a:t>
          </a:r>
          <a:r>
            <a:rPr lang="zh-CN" altLang="en-US" sz="1800" b="1" dirty="0">
              <a:latin typeface="微软雅黑" panose="020B0503020204020204" pitchFamily="34" charset="-122"/>
              <a:ea typeface="微软雅黑" panose="020B0503020204020204" pitchFamily="34" charset="-122"/>
            </a:rPr>
            <a:t>，尼龙轧带</a:t>
          </a:r>
          <a:r>
            <a:rPr lang="zh-CN" altLang="zh-CN" sz="1800" b="1" dirty="0">
              <a:latin typeface="微软雅黑" panose="020B0503020204020204" pitchFamily="34" charset="-122"/>
              <a:ea typeface="微软雅黑" panose="020B0503020204020204" pitchFamily="34" charset="-122"/>
            </a:rPr>
            <a:t>等</a:t>
          </a:r>
          <a:r>
            <a:rPr lang="en-US" altLang="zh-CN" sz="1800" b="1" dirty="0">
              <a:latin typeface="微软雅黑" panose="020B0503020204020204" pitchFamily="34" charset="-122"/>
              <a:ea typeface="微软雅黑" panose="020B0503020204020204" pitchFamily="34" charset="-122"/>
            </a:rPr>
            <a:t>)</a:t>
          </a:r>
          <a:endParaRPr lang="en-US" sz="1800" b="1" dirty="0">
            <a:latin typeface="微软雅黑" panose="020B0503020204020204" pitchFamily="34" charset="-122"/>
            <a:ea typeface="微软雅黑" panose="020B0503020204020204" pitchFamily="34" charset="-122"/>
          </a:endParaRPr>
        </a:p>
      </dgm:t>
    </dgm:pt>
    <dgm:pt modelId="{53062DE9-2511-493E-8F1E-97B239729FBD}" type="parTrans" cxnId="{AE5D5F33-63F2-4020-AAFB-5ECB62954E73}">
      <dgm:prSet/>
      <dgm:spPr/>
      <dgm:t>
        <a:bodyPr/>
        <a:lstStyle/>
        <a:p>
          <a:endParaRPr lang="en-US" sz="1100">
            <a:latin typeface="微软雅黑" panose="020B0503020204020204" pitchFamily="34" charset="-122"/>
            <a:ea typeface="微软雅黑" panose="020B0503020204020204" pitchFamily="34" charset="-122"/>
          </a:endParaRPr>
        </a:p>
      </dgm:t>
    </dgm:pt>
    <dgm:pt modelId="{706FA712-BEEE-4EFB-B0FB-97A8B8981CE3}" type="sibTrans" cxnId="{AE5D5F33-63F2-4020-AAFB-5ECB62954E73}">
      <dgm:prSet custT="1"/>
      <dgm:spPr/>
      <dgm:t>
        <a:bodyPr/>
        <a:lstStyle/>
        <a:p>
          <a:endParaRPr lang="en-US" sz="1100">
            <a:latin typeface="微软雅黑" panose="020B0503020204020204" pitchFamily="34" charset="-122"/>
            <a:ea typeface="微软雅黑" panose="020B0503020204020204" pitchFamily="34" charset="-122"/>
          </a:endParaRPr>
        </a:p>
      </dgm:t>
    </dgm:pt>
    <dgm:pt modelId="{076BDB5C-5894-4EC6-9A4D-377B5DE46BE9}">
      <dgm:prSet phldrT="[Text]" custT="1"/>
      <dgm:spPr/>
      <dgm:t>
        <a:bodyPr lIns="182880" tIns="182880" rIns="0"/>
        <a:lstStyle/>
        <a:p>
          <a:r>
            <a:rPr lang="zh-CN" altLang="en-US" sz="1800" b="1" dirty="0">
              <a:latin typeface="微软雅黑" panose="020B0503020204020204" pitchFamily="34" charset="-122"/>
              <a:ea typeface="微软雅黑" panose="020B0503020204020204" pitchFamily="34" charset="-122"/>
            </a:rPr>
            <a:t>移动</a:t>
          </a:r>
          <a:r>
            <a:rPr lang="zh-CN" altLang="zh-CN" sz="1800" b="1" dirty="0">
              <a:latin typeface="微软雅黑" panose="020B0503020204020204" pitchFamily="34" charset="-122"/>
              <a:ea typeface="微软雅黑" panose="020B0503020204020204" pitchFamily="34" charset="-122"/>
            </a:rPr>
            <a:t>电源</a:t>
          </a:r>
          <a:endParaRPr lang="en-US" sz="1800" b="1" dirty="0">
            <a:latin typeface="微软雅黑" panose="020B0503020204020204" pitchFamily="34" charset="-122"/>
            <a:ea typeface="微软雅黑" panose="020B0503020204020204" pitchFamily="34" charset="-122"/>
          </a:endParaRPr>
        </a:p>
      </dgm:t>
    </dgm:pt>
    <dgm:pt modelId="{F1932EFA-3C02-4420-9545-604A7F787F72}" type="parTrans" cxnId="{BD007D79-6850-439A-A910-4249FF37FA0B}">
      <dgm:prSet/>
      <dgm:spPr/>
      <dgm:t>
        <a:bodyPr/>
        <a:lstStyle/>
        <a:p>
          <a:endParaRPr lang="en-US">
            <a:latin typeface="微软雅黑" panose="020B0503020204020204" pitchFamily="34" charset="-122"/>
            <a:ea typeface="微软雅黑" panose="020B0503020204020204" pitchFamily="34" charset="-122"/>
          </a:endParaRPr>
        </a:p>
      </dgm:t>
    </dgm:pt>
    <dgm:pt modelId="{F523C894-85EE-4DCA-922A-A4495302321C}" type="sibTrans" cxnId="{BD007D79-6850-439A-A910-4249FF37FA0B}">
      <dgm:prSet/>
      <dgm:spPr/>
      <dgm:t>
        <a:bodyPr/>
        <a:lstStyle/>
        <a:p>
          <a:endParaRPr lang="en-US">
            <a:latin typeface="微软雅黑" panose="020B0503020204020204" pitchFamily="34" charset="-122"/>
            <a:ea typeface="微软雅黑" panose="020B0503020204020204" pitchFamily="34" charset="-122"/>
          </a:endParaRPr>
        </a:p>
      </dgm:t>
    </dgm:pt>
    <dgm:pt modelId="{1DA79400-65A9-4C37-B554-194A2E657ACA}" type="pres">
      <dgm:prSet presAssocID="{FB680873-68F2-4A39-A24B-A7D666BC4F5D}" presName="rootnode" presStyleCnt="0">
        <dgm:presLayoutVars>
          <dgm:chMax/>
          <dgm:chPref/>
          <dgm:dir/>
          <dgm:animLvl val="lvl"/>
        </dgm:presLayoutVars>
      </dgm:prSet>
      <dgm:spPr/>
    </dgm:pt>
    <dgm:pt modelId="{08B89C73-B3BF-4252-882F-D6104FD43E12}" type="pres">
      <dgm:prSet presAssocID="{812F41D0-1F2B-41EC-8812-E4B31A111D17}" presName="composite" presStyleCnt="0"/>
      <dgm:spPr/>
    </dgm:pt>
    <dgm:pt modelId="{8B33A38A-1F26-47E0-AA70-67F9653006E4}" type="pres">
      <dgm:prSet presAssocID="{812F41D0-1F2B-41EC-8812-E4B31A111D17}" presName="LShape" presStyleLbl="alignNode1" presStyleIdx="0" presStyleCnt="7"/>
      <dgm:spPr>
        <a:solidFill>
          <a:schemeClr val="accent1"/>
        </a:solidFill>
        <a:ln>
          <a:noFill/>
        </a:ln>
      </dgm:spPr>
    </dgm:pt>
    <dgm:pt modelId="{7130075C-DAED-4D1D-AB37-763F1A262D9E}" type="pres">
      <dgm:prSet presAssocID="{812F41D0-1F2B-41EC-8812-E4B31A111D17}" presName="ParentText" presStyleLbl="revTx" presStyleIdx="0" presStyleCnt="4">
        <dgm:presLayoutVars>
          <dgm:chMax val="0"/>
          <dgm:chPref val="0"/>
          <dgm:bulletEnabled val="1"/>
        </dgm:presLayoutVars>
      </dgm:prSet>
      <dgm:spPr/>
    </dgm:pt>
    <dgm:pt modelId="{AE00A12C-A488-48B5-8196-9F097818204F}" type="pres">
      <dgm:prSet presAssocID="{812F41D0-1F2B-41EC-8812-E4B31A111D17}" presName="Triangle" presStyleLbl="alignNode1" presStyleIdx="1" presStyleCnt="7"/>
      <dgm:spPr>
        <a:solidFill>
          <a:schemeClr val="accent1"/>
        </a:solidFill>
        <a:ln>
          <a:noFill/>
        </a:ln>
      </dgm:spPr>
    </dgm:pt>
    <dgm:pt modelId="{23A247DF-6E25-4A68-B991-9207D7A1E735}" type="pres">
      <dgm:prSet presAssocID="{28471656-CAE5-44C8-ACEF-DEE78CB5263B}" presName="sibTrans" presStyleCnt="0"/>
      <dgm:spPr/>
    </dgm:pt>
    <dgm:pt modelId="{877EBC66-0B64-405D-8317-E7F5AB4C2ADF}" type="pres">
      <dgm:prSet presAssocID="{28471656-CAE5-44C8-ACEF-DEE78CB5263B}" presName="space" presStyleCnt="0"/>
      <dgm:spPr/>
    </dgm:pt>
    <dgm:pt modelId="{E30716D1-316E-4344-818C-7D5EC3FA2F6D}" type="pres">
      <dgm:prSet presAssocID="{C3A66748-DA39-4C81-915F-F3CB354F4EFF}" presName="composite" presStyleCnt="0"/>
      <dgm:spPr/>
    </dgm:pt>
    <dgm:pt modelId="{B0690B07-0F0A-4711-8D4B-3B5F7D4E2986}" type="pres">
      <dgm:prSet presAssocID="{C3A66748-DA39-4C81-915F-F3CB354F4EFF}" presName="LShape" presStyleLbl="alignNode1" presStyleIdx="2" presStyleCnt="7"/>
      <dgm:spPr>
        <a:solidFill>
          <a:schemeClr val="accent2"/>
        </a:solidFill>
        <a:ln>
          <a:noFill/>
        </a:ln>
      </dgm:spPr>
    </dgm:pt>
    <dgm:pt modelId="{32D9CF60-53A5-44B9-9097-60904E7CE431}" type="pres">
      <dgm:prSet presAssocID="{C3A66748-DA39-4C81-915F-F3CB354F4EFF}" presName="ParentText" presStyleLbl="revTx" presStyleIdx="1" presStyleCnt="4">
        <dgm:presLayoutVars>
          <dgm:chMax val="0"/>
          <dgm:chPref val="0"/>
          <dgm:bulletEnabled val="1"/>
        </dgm:presLayoutVars>
      </dgm:prSet>
      <dgm:spPr/>
    </dgm:pt>
    <dgm:pt modelId="{A20B5860-8224-4097-904D-B73672C9F839}" type="pres">
      <dgm:prSet presAssocID="{C3A66748-DA39-4C81-915F-F3CB354F4EFF}" presName="Triangle" presStyleLbl="alignNode1" presStyleIdx="3" presStyleCnt="7"/>
      <dgm:spPr>
        <a:solidFill>
          <a:schemeClr val="accent2"/>
        </a:solidFill>
        <a:ln>
          <a:noFill/>
        </a:ln>
      </dgm:spPr>
    </dgm:pt>
    <dgm:pt modelId="{26C28728-0B89-43D0-A531-C2B39B4EA0AB}" type="pres">
      <dgm:prSet presAssocID="{409D53DB-34C2-4C65-88B2-F22B4BFF72E6}" presName="sibTrans" presStyleCnt="0"/>
      <dgm:spPr/>
    </dgm:pt>
    <dgm:pt modelId="{69B3FE3C-4D84-42A7-BCEE-48E643EE3C1D}" type="pres">
      <dgm:prSet presAssocID="{409D53DB-34C2-4C65-88B2-F22B4BFF72E6}" presName="space" presStyleCnt="0"/>
      <dgm:spPr/>
    </dgm:pt>
    <dgm:pt modelId="{01989E35-CBA2-4ED3-9836-746744133E01}" type="pres">
      <dgm:prSet presAssocID="{5D1F307A-4FC4-4DCC-AFB5-6B7AAE741726}" presName="composite" presStyleCnt="0"/>
      <dgm:spPr/>
    </dgm:pt>
    <dgm:pt modelId="{3FB716FB-D28B-4017-9E73-424A704CD315}" type="pres">
      <dgm:prSet presAssocID="{5D1F307A-4FC4-4DCC-AFB5-6B7AAE741726}" presName="LShape" presStyleLbl="alignNode1" presStyleIdx="4" presStyleCnt="7"/>
      <dgm:spPr>
        <a:solidFill>
          <a:schemeClr val="accent3"/>
        </a:solidFill>
        <a:ln>
          <a:noFill/>
        </a:ln>
      </dgm:spPr>
    </dgm:pt>
    <dgm:pt modelId="{B972AA22-F389-426E-BCC4-61B96D35266C}" type="pres">
      <dgm:prSet presAssocID="{5D1F307A-4FC4-4DCC-AFB5-6B7AAE741726}" presName="ParentText" presStyleLbl="revTx" presStyleIdx="2" presStyleCnt="4">
        <dgm:presLayoutVars>
          <dgm:chMax val="0"/>
          <dgm:chPref val="0"/>
          <dgm:bulletEnabled val="1"/>
        </dgm:presLayoutVars>
      </dgm:prSet>
      <dgm:spPr/>
    </dgm:pt>
    <dgm:pt modelId="{03B67CC5-9C39-4C8D-A9D8-8C98AF000AF1}" type="pres">
      <dgm:prSet presAssocID="{5D1F307A-4FC4-4DCC-AFB5-6B7AAE741726}" presName="Triangle" presStyleLbl="alignNode1" presStyleIdx="5" presStyleCnt="7"/>
      <dgm:spPr>
        <a:solidFill>
          <a:schemeClr val="accent3"/>
        </a:solidFill>
        <a:ln>
          <a:noFill/>
        </a:ln>
      </dgm:spPr>
    </dgm:pt>
    <dgm:pt modelId="{2595269F-07D4-4FBB-8173-03BEF635E108}" type="pres">
      <dgm:prSet presAssocID="{706FA712-BEEE-4EFB-B0FB-97A8B8981CE3}" presName="sibTrans" presStyleCnt="0"/>
      <dgm:spPr/>
    </dgm:pt>
    <dgm:pt modelId="{B0E778B3-10A6-4E48-A9DD-127DACEB23DB}" type="pres">
      <dgm:prSet presAssocID="{706FA712-BEEE-4EFB-B0FB-97A8B8981CE3}" presName="space" presStyleCnt="0"/>
      <dgm:spPr/>
    </dgm:pt>
    <dgm:pt modelId="{4E877A7C-0D11-4BD0-906B-ED09E67BE23B}" type="pres">
      <dgm:prSet presAssocID="{076BDB5C-5894-4EC6-9A4D-377B5DE46BE9}" presName="composite" presStyleCnt="0"/>
      <dgm:spPr/>
    </dgm:pt>
    <dgm:pt modelId="{1B22D62F-62E9-4CE4-826B-10FD5511BE35}" type="pres">
      <dgm:prSet presAssocID="{076BDB5C-5894-4EC6-9A4D-377B5DE46BE9}" presName="LShape" presStyleLbl="alignNode1" presStyleIdx="6" presStyleCnt="7"/>
      <dgm:spPr>
        <a:ln>
          <a:noFill/>
        </a:ln>
      </dgm:spPr>
    </dgm:pt>
    <dgm:pt modelId="{084C1BCE-8DE3-4CD1-8840-4FB781042B41}" type="pres">
      <dgm:prSet presAssocID="{076BDB5C-5894-4EC6-9A4D-377B5DE46BE9}" presName="ParentText" presStyleLbl="revTx" presStyleIdx="3" presStyleCnt="4">
        <dgm:presLayoutVars>
          <dgm:chMax val="0"/>
          <dgm:chPref val="0"/>
          <dgm:bulletEnabled val="1"/>
        </dgm:presLayoutVars>
      </dgm:prSet>
      <dgm:spPr/>
    </dgm:pt>
  </dgm:ptLst>
  <dgm:cxnLst>
    <dgm:cxn modelId="{AE5D5F33-63F2-4020-AAFB-5ECB62954E73}" srcId="{FB680873-68F2-4A39-A24B-A7D666BC4F5D}" destId="{5D1F307A-4FC4-4DCC-AFB5-6B7AAE741726}" srcOrd="2" destOrd="0" parTransId="{53062DE9-2511-493E-8F1E-97B239729FBD}" sibTransId="{706FA712-BEEE-4EFB-B0FB-97A8B8981CE3}"/>
    <dgm:cxn modelId="{52908244-E42D-49DA-98C9-75D4C82205A9}" type="presOf" srcId="{FB680873-68F2-4A39-A24B-A7D666BC4F5D}" destId="{1DA79400-65A9-4C37-B554-194A2E657ACA}" srcOrd="0" destOrd="0" presId="urn:microsoft.com/office/officeart/2009/3/layout/StepUpProcess"/>
    <dgm:cxn modelId="{FBBE2370-6C50-406A-9663-C90C1579FFF1}" type="presOf" srcId="{812F41D0-1F2B-41EC-8812-E4B31A111D17}" destId="{7130075C-DAED-4D1D-AB37-763F1A262D9E}" srcOrd="0" destOrd="0" presId="urn:microsoft.com/office/officeart/2009/3/layout/StepUpProcess"/>
    <dgm:cxn modelId="{BD007D79-6850-439A-A910-4249FF37FA0B}" srcId="{FB680873-68F2-4A39-A24B-A7D666BC4F5D}" destId="{076BDB5C-5894-4EC6-9A4D-377B5DE46BE9}" srcOrd="3" destOrd="0" parTransId="{F1932EFA-3C02-4420-9545-604A7F787F72}" sibTransId="{F523C894-85EE-4DCA-922A-A4495302321C}"/>
    <dgm:cxn modelId="{EF7DD659-0717-438E-985F-3BA7C954CF34}" srcId="{FB680873-68F2-4A39-A24B-A7D666BC4F5D}" destId="{812F41D0-1F2B-41EC-8812-E4B31A111D17}" srcOrd="0" destOrd="0" parTransId="{93459CD5-D8B7-4A23-B42A-6A7B964485DD}" sibTransId="{28471656-CAE5-44C8-ACEF-DEE78CB5263B}"/>
    <dgm:cxn modelId="{7897AB9A-D264-4DA1-8F36-22F6890BD11A}" type="presOf" srcId="{C3A66748-DA39-4C81-915F-F3CB354F4EFF}" destId="{32D9CF60-53A5-44B9-9097-60904E7CE431}" srcOrd="0" destOrd="0" presId="urn:microsoft.com/office/officeart/2009/3/layout/StepUpProcess"/>
    <dgm:cxn modelId="{5EB614BB-9739-4A2D-883A-0B245F40E90E}" type="presOf" srcId="{5D1F307A-4FC4-4DCC-AFB5-6B7AAE741726}" destId="{B972AA22-F389-426E-BCC4-61B96D35266C}" srcOrd="0" destOrd="0" presId="urn:microsoft.com/office/officeart/2009/3/layout/StepUpProcess"/>
    <dgm:cxn modelId="{D53C82F0-7424-4674-AF95-3EB28A55C77E}" srcId="{FB680873-68F2-4A39-A24B-A7D666BC4F5D}" destId="{C3A66748-DA39-4C81-915F-F3CB354F4EFF}" srcOrd="1" destOrd="0" parTransId="{51A19338-8F36-41F0-856C-3075008FCA3D}" sibTransId="{409D53DB-34C2-4C65-88B2-F22B4BFF72E6}"/>
    <dgm:cxn modelId="{548CF5F8-9876-4C46-A42D-C02431C2F50F}" type="presOf" srcId="{076BDB5C-5894-4EC6-9A4D-377B5DE46BE9}" destId="{084C1BCE-8DE3-4CD1-8840-4FB781042B41}" srcOrd="0" destOrd="0" presId="urn:microsoft.com/office/officeart/2009/3/layout/StepUpProcess"/>
    <dgm:cxn modelId="{A2610378-F1EF-49FB-BE7D-CD3576A07F0F}" type="presParOf" srcId="{1DA79400-65A9-4C37-B554-194A2E657ACA}" destId="{08B89C73-B3BF-4252-882F-D6104FD43E12}" srcOrd="0" destOrd="0" presId="urn:microsoft.com/office/officeart/2009/3/layout/StepUpProcess"/>
    <dgm:cxn modelId="{B7EF5ED6-F240-42FB-B0CA-8933A2B5EBDF}" type="presParOf" srcId="{08B89C73-B3BF-4252-882F-D6104FD43E12}" destId="{8B33A38A-1F26-47E0-AA70-67F9653006E4}" srcOrd="0" destOrd="0" presId="urn:microsoft.com/office/officeart/2009/3/layout/StepUpProcess"/>
    <dgm:cxn modelId="{28BECB6A-C0FC-4971-A5C2-EC807802189B}" type="presParOf" srcId="{08B89C73-B3BF-4252-882F-D6104FD43E12}" destId="{7130075C-DAED-4D1D-AB37-763F1A262D9E}" srcOrd="1" destOrd="0" presId="urn:microsoft.com/office/officeart/2009/3/layout/StepUpProcess"/>
    <dgm:cxn modelId="{D129CCD6-F9A1-40F0-855C-7F8DFF69D628}" type="presParOf" srcId="{08B89C73-B3BF-4252-882F-D6104FD43E12}" destId="{AE00A12C-A488-48B5-8196-9F097818204F}" srcOrd="2" destOrd="0" presId="urn:microsoft.com/office/officeart/2009/3/layout/StepUpProcess"/>
    <dgm:cxn modelId="{8A21D989-2CF1-401A-BAA5-A2FD3D43E626}" type="presParOf" srcId="{1DA79400-65A9-4C37-B554-194A2E657ACA}" destId="{23A247DF-6E25-4A68-B991-9207D7A1E735}" srcOrd="1" destOrd="0" presId="urn:microsoft.com/office/officeart/2009/3/layout/StepUpProcess"/>
    <dgm:cxn modelId="{4BE55E3E-F55E-46FC-9326-C6B11AE90630}" type="presParOf" srcId="{23A247DF-6E25-4A68-B991-9207D7A1E735}" destId="{877EBC66-0B64-405D-8317-E7F5AB4C2ADF}" srcOrd="0" destOrd="0" presId="urn:microsoft.com/office/officeart/2009/3/layout/StepUpProcess"/>
    <dgm:cxn modelId="{2F516BC5-20FF-4C84-B463-176573A2C80C}" type="presParOf" srcId="{1DA79400-65A9-4C37-B554-194A2E657ACA}" destId="{E30716D1-316E-4344-818C-7D5EC3FA2F6D}" srcOrd="2" destOrd="0" presId="urn:microsoft.com/office/officeart/2009/3/layout/StepUpProcess"/>
    <dgm:cxn modelId="{B1ABA625-BE34-4EFC-AC51-2C27A0991C51}" type="presParOf" srcId="{E30716D1-316E-4344-818C-7D5EC3FA2F6D}" destId="{B0690B07-0F0A-4711-8D4B-3B5F7D4E2986}" srcOrd="0" destOrd="0" presId="urn:microsoft.com/office/officeart/2009/3/layout/StepUpProcess"/>
    <dgm:cxn modelId="{B3CBB53A-A266-411E-8CE8-D523DBFBBD05}" type="presParOf" srcId="{E30716D1-316E-4344-818C-7D5EC3FA2F6D}" destId="{32D9CF60-53A5-44B9-9097-60904E7CE431}" srcOrd="1" destOrd="0" presId="urn:microsoft.com/office/officeart/2009/3/layout/StepUpProcess"/>
    <dgm:cxn modelId="{1C288EC5-936B-40F0-A0C1-ADC00B8347B1}" type="presParOf" srcId="{E30716D1-316E-4344-818C-7D5EC3FA2F6D}" destId="{A20B5860-8224-4097-904D-B73672C9F839}" srcOrd="2" destOrd="0" presId="urn:microsoft.com/office/officeart/2009/3/layout/StepUpProcess"/>
    <dgm:cxn modelId="{B7FD2544-402F-4911-8BBB-7D6E53B26011}" type="presParOf" srcId="{1DA79400-65A9-4C37-B554-194A2E657ACA}" destId="{26C28728-0B89-43D0-A531-C2B39B4EA0AB}" srcOrd="3" destOrd="0" presId="urn:microsoft.com/office/officeart/2009/3/layout/StepUpProcess"/>
    <dgm:cxn modelId="{8DB5EB35-4166-4EC6-9759-A619A3FA5E59}" type="presParOf" srcId="{26C28728-0B89-43D0-A531-C2B39B4EA0AB}" destId="{69B3FE3C-4D84-42A7-BCEE-48E643EE3C1D}" srcOrd="0" destOrd="0" presId="urn:microsoft.com/office/officeart/2009/3/layout/StepUpProcess"/>
    <dgm:cxn modelId="{96541BB8-BF79-4E12-81B3-63FB7CE51C6F}" type="presParOf" srcId="{1DA79400-65A9-4C37-B554-194A2E657ACA}" destId="{01989E35-CBA2-4ED3-9836-746744133E01}" srcOrd="4" destOrd="0" presId="urn:microsoft.com/office/officeart/2009/3/layout/StepUpProcess"/>
    <dgm:cxn modelId="{D1A0ADD4-4C1C-47B9-8C8C-A9B564D5AB70}" type="presParOf" srcId="{01989E35-CBA2-4ED3-9836-746744133E01}" destId="{3FB716FB-D28B-4017-9E73-424A704CD315}" srcOrd="0" destOrd="0" presId="urn:microsoft.com/office/officeart/2009/3/layout/StepUpProcess"/>
    <dgm:cxn modelId="{E7A0E859-DBAC-4714-AE42-AEE4BEE901CD}" type="presParOf" srcId="{01989E35-CBA2-4ED3-9836-746744133E01}" destId="{B972AA22-F389-426E-BCC4-61B96D35266C}" srcOrd="1" destOrd="0" presId="urn:microsoft.com/office/officeart/2009/3/layout/StepUpProcess"/>
    <dgm:cxn modelId="{369A4801-CE7B-4620-AB4C-EEC89E641E9B}" type="presParOf" srcId="{01989E35-CBA2-4ED3-9836-746744133E01}" destId="{03B67CC5-9C39-4C8D-A9D8-8C98AF000AF1}" srcOrd="2" destOrd="0" presId="urn:microsoft.com/office/officeart/2009/3/layout/StepUpProcess"/>
    <dgm:cxn modelId="{0AF88EC9-3A87-42BA-9F78-860655327384}" type="presParOf" srcId="{1DA79400-65A9-4C37-B554-194A2E657ACA}" destId="{2595269F-07D4-4FBB-8173-03BEF635E108}" srcOrd="5" destOrd="0" presId="urn:microsoft.com/office/officeart/2009/3/layout/StepUpProcess"/>
    <dgm:cxn modelId="{EEC526EB-21D7-4EE4-B0F7-056A23FAD091}" type="presParOf" srcId="{2595269F-07D4-4FBB-8173-03BEF635E108}" destId="{B0E778B3-10A6-4E48-A9DD-127DACEB23DB}" srcOrd="0" destOrd="0" presId="urn:microsoft.com/office/officeart/2009/3/layout/StepUpProcess"/>
    <dgm:cxn modelId="{3B6E7B52-FCFF-4C37-919A-525D497935D9}" type="presParOf" srcId="{1DA79400-65A9-4C37-B554-194A2E657ACA}" destId="{4E877A7C-0D11-4BD0-906B-ED09E67BE23B}" srcOrd="6" destOrd="0" presId="urn:microsoft.com/office/officeart/2009/3/layout/StepUpProcess"/>
    <dgm:cxn modelId="{7EB24AD0-E96B-4AB5-B6B1-C0106D58E4E7}" type="presParOf" srcId="{4E877A7C-0D11-4BD0-906B-ED09E67BE23B}" destId="{1B22D62F-62E9-4CE4-826B-10FD5511BE35}" srcOrd="0" destOrd="0" presId="urn:microsoft.com/office/officeart/2009/3/layout/StepUpProcess"/>
    <dgm:cxn modelId="{061E53E8-26D6-486B-8833-865EBD51C0D1}" type="presParOf" srcId="{4E877A7C-0D11-4BD0-906B-ED09E67BE23B}" destId="{084C1BCE-8DE3-4CD1-8840-4FB781042B41}"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3A38A-1F26-47E0-AA70-67F9653006E4}">
      <dsp:nvSpPr>
        <dsp:cNvPr id="0" name=""/>
        <dsp:cNvSpPr/>
      </dsp:nvSpPr>
      <dsp:spPr>
        <a:xfrm rot="5400000">
          <a:off x="513413" y="1949524"/>
          <a:ext cx="1527866" cy="2542335"/>
        </a:xfrm>
        <a:prstGeom prst="corner">
          <a:avLst>
            <a:gd name="adj1" fmla="val 16120"/>
            <a:gd name="adj2" fmla="val 16110"/>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30075C-DAED-4D1D-AB37-763F1A262D9E}">
      <dsp:nvSpPr>
        <dsp:cNvPr id="0" name=""/>
        <dsp:cNvSpPr/>
      </dsp:nvSpPr>
      <dsp:spPr>
        <a:xfrm>
          <a:off x="258374" y="2709135"/>
          <a:ext cx="2295234" cy="2011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0" bIns="68580" numCol="1" spcCol="1270" anchor="t" anchorCtr="0">
          <a:noAutofit/>
        </a:bodyPr>
        <a:lstStyle/>
        <a:p>
          <a:pPr marL="0" lvl="0" indent="0" algn="l" defTabSz="800100">
            <a:lnSpc>
              <a:spcPct val="90000"/>
            </a:lnSpc>
            <a:spcBef>
              <a:spcPct val="0"/>
            </a:spcBef>
            <a:spcAft>
              <a:spcPct val="35000"/>
            </a:spcAft>
            <a:buNone/>
          </a:pPr>
          <a:r>
            <a:rPr lang="en-US" altLang="zh-CN" sz="1800" b="1" kern="1200" dirty="0">
              <a:latin typeface="微软雅黑" panose="020B0503020204020204" pitchFamily="34" charset="-122"/>
              <a:ea typeface="微软雅黑" panose="020B0503020204020204" pitchFamily="34" charset="-122"/>
            </a:rPr>
            <a:t>esp8266</a:t>
          </a:r>
          <a:r>
            <a:rPr lang="zh-CN" altLang="zh-CN" sz="1800" b="1" kern="1200" dirty="0">
              <a:latin typeface="微软雅黑" panose="020B0503020204020204" pitchFamily="34" charset="-122"/>
              <a:ea typeface="微软雅黑" panose="020B0503020204020204" pitchFamily="34" charset="-122"/>
            </a:rPr>
            <a:t>主板</a:t>
          </a:r>
          <a:endParaRPr lang="en-US" altLang="zh-CN" sz="1800" b="1" kern="1200" dirty="0">
            <a:latin typeface="微软雅黑" panose="020B0503020204020204" pitchFamily="34" charset="-122"/>
            <a:ea typeface="微软雅黑" panose="020B0503020204020204" pitchFamily="34" charset="-122"/>
          </a:endParaRPr>
        </a:p>
        <a:p>
          <a:pPr marL="0" lvl="0" indent="0" algn="l" defTabSz="800100">
            <a:lnSpc>
              <a:spcPct val="90000"/>
            </a:lnSpc>
            <a:spcBef>
              <a:spcPct val="0"/>
            </a:spcBef>
            <a:spcAft>
              <a:spcPct val="35000"/>
            </a:spcAft>
            <a:buNone/>
          </a:pPr>
          <a:r>
            <a:rPr lang="en-US" altLang="zh-CN" sz="1800" b="1" kern="1200" dirty="0">
              <a:latin typeface="微软雅黑" panose="020B0503020204020204" pitchFamily="34" charset="-122"/>
              <a:ea typeface="微软雅黑" panose="020B0503020204020204" pitchFamily="34" charset="-122"/>
            </a:rPr>
            <a:t>esp32-cam</a:t>
          </a:r>
          <a:r>
            <a:rPr lang="zh-CN" altLang="en-US" sz="1800" b="1" kern="1200" dirty="0">
              <a:latin typeface="微软雅黑" panose="020B0503020204020204" pitchFamily="34" charset="-122"/>
              <a:ea typeface="微软雅黑" panose="020B0503020204020204" pitchFamily="34" charset="-122"/>
            </a:rPr>
            <a:t>摄像头</a:t>
          </a:r>
          <a:endParaRPr lang="en-US" sz="1800" b="1" kern="1200" dirty="0">
            <a:latin typeface="微软雅黑" panose="020B0503020204020204" pitchFamily="34" charset="-122"/>
            <a:ea typeface="微软雅黑" panose="020B0503020204020204" pitchFamily="34" charset="-122"/>
          </a:endParaRPr>
        </a:p>
      </dsp:txBody>
      <dsp:txXfrm>
        <a:off x="258374" y="2709135"/>
        <a:ext cx="2295234" cy="2011907"/>
      </dsp:txXfrm>
    </dsp:sp>
    <dsp:sp modelId="{AE00A12C-A488-48B5-8196-9F097818204F}">
      <dsp:nvSpPr>
        <dsp:cNvPr id="0" name=""/>
        <dsp:cNvSpPr/>
      </dsp:nvSpPr>
      <dsp:spPr>
        <a:xfrm>
          <a:off x="2120545" y="1762354"/>
          <a:ext cx="433063" cy="433063"/>
        </a:xfrm>
        <a:prstGeom prst="triangle">
          <a:avLst>
            <a:gd name="adj" fmla="val 100000"/>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690B07-0F0A-4711-8D4B-3B5F7D4E2986}">
      <dsp:nvSpPr>
        <dsp:cNvPr id="0" name=""/>
        <dsp:cNvSpPr/>
      </dsp:nvSpPr>
      <dsp:spPr>
        <a:xfrm rot="5400000">
          <a:off x="3323228" y="1254232"/>
          <a:ext cx="1527866" cy="2542335"/>
        </a:xfrm>
        <a:prstGeom prst="corner">
          <a:avLst>
            <a:gd name="adj1" fmla="val 16120"/>
            <a:gd name="adj2" fmla="val 16110"/>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D9CF60-53A5-44B9-9097-60904E7CE431}">
      <dsp:nvSpPr>
        <dsp:cNvPr id="0" name=""/>
        <dsp:cNvSpPr/>
      </dsp:nvSpPr>
      <dsp:spPr>
        <a:xfrm>
          <a:off x="3068190" y="2013843"/>
          <a:ext cx="2295234" cy="2011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0" bIns="68580" numCol="1" spcCol="1270" anchor="t" anchorCtr="0">
          <a:noAutofit/>
        </a:bodyPr>
        <a:lstStyle/>
        <a:p>
          <a:pPr marL="0" lvl="0" indent="0" algn="l"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电机扩展板</a:t>
          </a:r>
          <a:endParaRPr lang="en-US" sz="1800" b="1" kern="1200" dirty="0">
            <a:latin typeface="微软雅黑" panose="020B0503020204020204" pitchFamily="34" charset="-122"/>
            <a:ea typeface="微软雅黑" panose="020B0503020204020204" pitchFamily="34" charset="-122"/>
          </a:endParaRPr>
        </a:p>
      </dsp:txBody>
      <dsp:txXfrm>
        <a:off x="3068190" y="2013843"/>
        <a:ext cx="2295234" cy="2011907"/>
      </dsp:txXfrm>
    </dsp:sp>
    <dsp:sp modelId="{A20B5860-8224-4097-904D-B73672C9F839}">
      <dsp:nvSpPr>
        <dsp:cNvPr id="0" name=""/>
        <dsp:cNvSpPr/>
      </dsp:nvSpPr>
      <dsp:spPr>
        <a:xfrm>
          <a:off x="4930361" y="1067063"/>
          <a:ext cx="433063" cy="433063"/>
        </a:xfrm>
        <a:prstGeom prst="triangle">
          <a:avLst>
            <a:gd name="adj" fmla="val 100000"/>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B716FB-D28B-4017-9E73-424A704CD315}">
      <dsp:nvSpPr>
        <dsp:cNvPr id="0" name=""/>
        <dsp:cNvSpPr/>
      </dsp:nvSpPr>
      <dsp:spPr>
        <a:xfrm rot="5400000">
          <a:off x="6133044" y="558941"/>
          <a:ext cx="1527866" cy="2542335"/>
        </a:xfrm>
        <a:prstGeom prst="corner">
          <a:avLst>
            <a:gd name="adj1" fmla="val 16120"/>
            <a:gd name="adj2" fmla="val 16110"/>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72AA22-F389-426E-BCC4-61B96D35266C}">
      <dsp:nvSpPr>
        <dsp:cNvPr id="0" name=""/>
        <dsp:cNvSpPr/>
      </dsp:nvSpPr>
      <dsp:spPr>
        <a:xfrm>
          <a:off x="5878005" y="1318551"/>
          <a:ext cx="2295234" cy="2011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0" bIns="68580" numCol="1" spcCol="1270" anchor="t" anchorCtr="0">
          <a:noAutofit/>
        </a:bodyPr>
        <a:lstStyle/>
        <a:p>
          <a:pPr marL="0" lvl="0" indent="0" algn="l" defTabSz="800100">
            <a:lnSpc>
              <a:spcPct val="90000"/>
            </a:lnSpc>
            <a:spcBef>
              <a:spcPct val="0"/>
            </a:spcBef>
            <a:spcAft>
              <a:spcPct val="35000"/>
            </a:spcAft>
            <a:buNone/>
          </a:pPr>
          <a:r>
            <a:rPr lang="zh-CN" altLang="zh-CN" sz="1800" b="1" kern="1200" dirty="0">
              <a:latin typeface="微软雅黑" panose="020B0503020204020204" pitchFamily="34" charset="-122"/>
              <a:ea typeface="微软雅黑" panose="020B0503020204020204" pitchFamily="34" charset="-122"/>
            </a:rPr>
            <a:t>小车套件</a:t>
          </a:r>
          <a:r>
            <a:rPr lang="en-US" altLang="zh-CN" sz="1800" b="1" kern="1200" dirty="0">
              <a:latin typeface="微软雅黑" panose="020B0503020204020204" pitchFamily="34" charset="-122"/>
              <a:ea typeface="微软雅黑" panose="020B0503020204020204" pitchFamily="34" charset="-122"/>
            </a:rPr>
            <a:t>(3D</a:t>
          </a:r>
          <a:r>
            <a:rPr lang="zh-CN" altLang="zh-CN" sz="1800" b="1" kern="1200" dirty="0">
              <a:latin typeface="微软雅黑" panose="020B0503020204020204" pitchFamily="34" charset="-122"/>
              <a:ea typeface="微软雅黑" panose="020B0503020204020204" pitchFamily="34" charset="-122"/>
            </a:rPr>
            <a:t>打印的底盘和夹层，电机，车轮，铜柱</a:t>
          </a:r>
          <a:r>
            <a:rPr lang="zh-CN" altLang="en-US" sz="1800" b="1" kern="1200" dirty="0">
              <a:latin typeface="微软雅黑" panose="020B0503020204020204" pitchFamily="34" charset="-122"/>
              <a:ea typeface="微软雅黑" panose="020B0503020204020204" pitchFamily="34" charset="-122"/>
            </a:rPr>
            <a:t>，尼龙轧带</a:t>
          </a:r>
          <a:r>
            <a:rPr lang="zh-CN" altLang="zh-CN" sz="1800" b="1" kern="1200" dirty="0">
              <a:latin typeface="微软雅黑" panose="020B0503020204020204" pitchFamily="34" charset="-122"/>
              <a:ea typeface="微软雅黑" panose="020B0503020204020204" pitchFamily="34" charset="-122"/>
            </a:rPr>
            <a:t>等</a:t>
          </a:r>
          <a:r>
            <a:rPr lang="en-US" altLang="zh-CN" sz="1800" b="1" kern="1200" dirty="0">
              <a:latin typeface="微软雅黑" panose="020B0503020204020204" pitchFamily="34" charset="-122"/>
              <a:ea typeface="微软雅黑" panose="020B0503020204020204" pitchFamily="34" charset="-122"/>
            </a:rPr>
            <a:t>)</a:t>
          </a:r>
          <a:endParaRPr lang="en-US" sz="1800" b="1" kern="1200" dirty="0">
            <a:latin typeface="微软雅黑" panose="020B0503020204020204" pitchFamily="34" charset="-122"/>
            <a:ea typeface="微软雅黑" panose="020B0503020204020204" pitchFamily="34" charset="-122"/>
          </a:endParaRPr>
        </a:p>
      </dsp:txBody>
      <dsp:txXfrm>
        <a:off x="5878005" y="1318551"/>
        <a:ext cx="2295234" cy="2011907"/>
      </dsp:txXfrm>
    </dsp:sp>
    <dsp:sp modelId="{03B67CC5-9C39-4C8D-A9D8-8C98AF000AF1}">
      <dsp:nvSpPr>
        <dsp:cNvPr id="0" name=""/>
        <dsp:cNvSpPr/>
      </dsp:nvSpPr>
      <dsp:spPr>
        <a:xfrm>
          <a:off x="7740177" y="371771"/>
          <a:ext cx="433063" cy="433063"/>
        </a:xfrm>
        <a:prstGeom prst="triangle">
          <a:avLst>
            <a:gd name="adj" fmla="val 100000"/>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22D62F-62E9-4CE4-826B-10FD5511BE35}">
      <dsp:nvSpPr>
        <dsp:cNvPr id="0" name=""/>
        <dsp:cNvSpPr/>
      </dsp:nvSpPr>
      <dsp:spPr>
        <a:xfrm rot="5400000">
          <a:off x="8942860" y="-136350"/>
          <a:ext cx="1527866" cy="2542335"/>
        </a:xfrm>
        <a:prstGeom prst="corner">
          <a:avLst>
            <a:gd name="adj1" fmla="val 16120"/>
            <a:gd name="adj2" fmla="val 16110"/>
          </a:avLst>
        </a:prstGeom>
        <a:solidFill>
          <a:schemeClr val="accent3">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4C1BCE-8DE3-4CD1-8840-4FB781042B41}">
      <dsp:nvSpPr>
        <dsp:cNvPr id="0" name=""/>
        <dsp:cNvSpPr/>
      </dsp:nvSpPr>
      <dsp:spPr>
        <a:xfrm>
          <a:off x="8687821" y="623260"/>
          <a:ext cx="2295234" cy="2011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0" bIns="68580" numCol="1" spcCol="1270" anchor="t" anchorCtr="0">
          <a:noAutofit/>
        </a:bodyPr>
        <a:lstStyle/>
        <a:p>
          <a:pPr marL="0" lvl="0" indent="0" algn="l"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移动</a:t>
          </a:r>
          <a:r>
            <a:rPr lang="zh-CN" altLang="zh-CN" sz="1800" b="1" kern="1200" dirty="0">
              <a:latin typeface="微软雅黑" panose="020B0503020204020204" pitchFamily="34" charset="-122"/>
              <a:ea typeface="微软雅黑" panose="020B0503020204020204" pitchFamily="34" charset="-122"/>
            </a:rPr>
            <a:t>电源</a:t>
          </a:r>
          <a:endParaRPr lang="en-US" sz="1800" b="1" kern="1200" dirty="0">
            <a:latin typeface="微软雅黑" panose="020B0503020204020204" pitchFamily="34" charset="-122"/>
            <a:ea typeface="微软雅黑" panose="020B0503020204020204" pitchFamily="34" charset="-122"/>
          </a:endParaRPr>
        </a:p>
      </dsp:txBody>
      <dsp:txXfrm>
        <a:off x="8687821" y="623260"/>
        <a:ext cx="2295234" cy="2011907"/>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58C255-79C3-45A8-945E-2C61C3C6BAA9}" type="datetimeFigureOut">
              <a:rPr lang="zh-CN" altLang="en-US" smtClean="0"/>
              <a:t>2019/11/24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679852-FE9E-45B5-93CD-6D9F89316D6C}" type="slidenum">
              <a:rPr lang="zh-CN" altLang="en-US" smtClean="0"/>
              <a:t>‹#›</a:t>
            </a:fld>
            <a:endParaRPr lang="zh-CN" altLang="en-US"/>
          </a:p>
        </p:txBody>
      </p:sp>
    </p:spTree>
    <p:extLst>
      <p:ext uri="{BB962C8B-B14F-4D97-AF65-F5344CB8AC3E}">
        <p14:creationId xmlns:p14="http://schemas.microsoft.com/office/powerpoint/2010/main" val="390825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679852-FE9E-45B5-93CD-6D9F89316D6C}" type="slidenum">
              <a:rPr lang="zh-CN" altLang="en-US" smtClean="0"/>
              <a:t>1</a:t>
            </a:fld>
            <a:endParaRPr lang="zh-CN" altLang="en-US"/>
          </a:p>
        </p:txBody>
      </p:sp>
    </p:spTree>
    <p:extLst>
      <p:ext uri="{BB962C8B-B14F-4D97-AF65-F5344CB8AC3E}">
        <p14:creationId xmlns:p14="http://schemas.microsoft.com/office/powerpoint/2010/main" val="3324180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11</a:t>
            </a:fld>
            <a:endParaRPr lang="zh-CN" altLang="en-US"/>
          </a:p>
        </p:txBody>
      </p:sp>
    </p:spTree>
    <p:extLst>
      <p:ext uri="{BB962C8B-B14F-4D97-AF65-F5344CB8AC3E}">
        <p14:creationId xmlns:p14="http://schemas.microsoft.com/office/powerpoint/2010/main" val="3461049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13</a:t>
            </a:fld>
            <a:endParaRPr lang="zh-CN" altLang="en-US"/>
          </a:p>
        </p:txBody>
      </p:sp>
    </p:spTree>
    <p:extLst>
      <p:ext uri="{BB962C8B-B14F-4D97-AF65-F5344CB8AC3E}">
        <p14:creationId xmlns:p14="http://schemas.microsoft.com/office/powerpoint/2010/main" val="3632539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t>16</a:t>
            </a:fld>
            <a:endParaRPr lang="zh-CN" altLang="en-US"/>
          </a:p>
        </p:txBody>
      </p:sp>
    </p:spTree>
    <p:extLst>
      <p:ext uri="{BB962C8B-B14F-4D97-AF65-F5344CB8AC3E}">
        <p14:creationId xmlns:p14="http://schemas.microsoft.com/office/powerpoint/2010/main" val="556973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2</a:t>
            </a:fld>
            <a:endParaRPr lang="zh-CN" altLang="en-US"/>
          </a:p>
        </p:txBody>
      </p:sp>
    </p:spTree>
    <p:extLst>
      <p:ext uri="{BB962C8B-B14F-4D97-AF65-F5344CB8AC3E}">
        <p14:creationId xmlns:p14="http://schemas.microsoft.com/office/powerpoint/2010/main" val="3104843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3</a:t>
            </a:fld>
            <a:endParaRPr lang="zh-CN" altLang="en-US"/>
          </a:p>
        </p:txBody>
      </p:sp>
    </p:spTree>
    <p:extLst>
      <p:ext uri="{BB962C8B-B14F-4D97-AF65-F5344CB8AC3E}">
        <p14:creationId xmlns:p14="http://schemas.microsoft.com/office/powerpoint/2010/main" val="3085949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4</a:t>
            </a:fld>
            <a:endParaRPr lang="zh-CN" altLang="en-US"/>
          </a:p>
        </p:txBody>
      </p:sp>
    </p:spTree>
    <p:extLst>
      <p:ext uri="{BB962C8B-B14F-4D97-AF65-F5344CB8AC3E}">
        <p14:creationId xmlns:p14="http://schemas.microsoft.com/office/powerpoint/2010/main" val="1253508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5</a:t>
            </a:fld>
            <a:endParaRPr lang="zh-CN" altLang="en-US"/>
          </a:p>
        </p:txBody>
      </p:sp>
    </p:spTree>
    <p:extLst>
      <p:ext uri="{BB962C8B-B14F-4D97-AF65-F5344CB8AC3E}">
        <p14:creationId xmlns:p14="http://schemas.microsoft.com/office/powerpoint/2010/main" val="32918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679852-FE9E-45B5-93CD-6D9F89316D6C}" type="slidenum">
              <a:rPr lang="zh-CN" altLang="en-US" smtClean="0"/>
              <a:t>6</a:t>
            </a:fld>
            <a:endParaRPr lang="zh-CN" altLang="en-US"/>
          </a:p>
        </p:txBody>
      </p:sp>
    </p:spTree>
    <p:extLst>
      <p:ext uri="{BB962C8B-B14F-4D97-AF65-F5344CB8AC3E}">
        <p14:creationId xmlns:p14="http://schemas.microsoft.com/office/powerpoint/2010/main" val="4015588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7</a:t>
            </a:fld>
            <a:endParaRPr lang="zh-CN" altLang="en-US"/>
          </a:p>
        </p:txBody>
      </p:sp>
    </p:spTree>
    <p:extLst>
      <p:ext uri="{BB962C8B-B14F-4D97-AF65-F5344CB8AC3E}">
        <p14:creationId xmlns:p14="http://schemas.microsoft.com/office/powerpoint/2010/main" val="529234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8</a:t>
            </a:fld>
            <a:endParaRPr lang="zh-CN" altLang="en-US"/>
          </a:p>
        </p:txBody>
      </p:sp>
    </p:spTree>
    <p:extLst>
      <p:ext uri="{BB962C8B-B14F-4D97-AF65-F5344CB8AC3E}">
        <p14:creationId xmlns:p14="http://schemas.microsoft.com/office/powerpoint/2010/main" val="1958459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9</a:t>
            </a:fld>
            <a:endParaRPr lang="zh-CN" altLang="en-US"/>
          </a:p>
        </p:txBody>
      </p:sp>
    </p:spTree>
    <p:extLst>
      <p:ext uri="{BB962C8B-B14F-4D97-AF65-F5344CB8AC3E}">
        <p14:creationId xmlns:p14="http://schemas.microsoft.com/office/powerpoint/2010/main" val="1765880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Footer">
    <p:spTree>
      <p:nvGrpSpPr>
        <p:cNvPr id="1" name=""/>
        <p:cNvGrpSpPr/>
        <p:nvPr/>
      </p:nvGrpSpPr>
      <p:grpSpPr>
        <a:xfrm>
          <a:off x="0" y="0"/>
          <a:ext cx="0" cy="0"/>
          <a:chOff x="0" y="0"/>
          <a:chExt cx="0" cy="0"/>
        </a:xfrm>
      </p:grpSpPr>
      <p:cxnSp>
        <p:nvCxnSpPr>
          <p:cNvPr id="2" name="Straight Connector 36">
            <a:extLst>
              <a:ext uri="{FF2B5EF4-FFF2-40B4-BE49-F238E27FC236}">
                <a16:creationId xmlns:a16="http://schemas.microsoft.com/office/drawing/2014/main" id="{22017110-91E4-4793-B325-E27CADAEF9B9}"/>
              </a:ext>
            </a:extLst>
          </p:cNvPr>
          <p:cNvCxnSpPr/>
          <p:nvPr userDrawn="1"/>
        </p:nvCxnSpPr>
        <p:spPr>
          <a:xfrm flipH="1">
            <a:off x="533072" y="749419"/>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49013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609600" y="8333734"/>
            <a:ext cx="2844800" cy="365125"/>
          </a:xfrm>
          <a:prstGeom prst="rect">
            <a:avLst/>
          </a:prstGeom>
        </p:spPr>
        <p:txBody>
          <a:bodyPr/>
          <a:lstStyle/>
          <a:p>
            <a:r>
              <a:rPr lang="en-US" dirty="0"/>
              <a:t>www.bestppt.com</a:t>
            </a:r>
          </a:p>
        </p:txBody>
      </p:sp>
      <p:sp>
        <p:nvSpPr>
          <p:cNvPr id="9" name="Rectangle 8"/>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4" name="Straight Connector 36">
            <a:extLst>
              <a:ext uri="{FF2B5EF4-FFF2-40B4-BE49-F238E27FC236}">
                <a16:creationId xmlns:a16="http://schemas.microsoft.com/office/drawing/2014/main" id="{616F87F6-3461-404D-B291-59D415008E1B}"/>
              </a:ext>
            </a:extLst>
          </p:cNvPr>
          <p:cNvCxnSpPr/>
          <p:nvPr userDrawn="1"/>
        </p:nvCxnSpPr>
        <p:spPr>
          <a:xfrm flipH="1">
            <a:off x="533072" y="749419"/>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41526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5FBF0-1B91-4EFA-82A6-682409C8F730}"/>
              </a:ext>
            </a:extLst>
          </p:cNvPr>
          <p:cNvSpPr>
            <a:spLocks noGrp="1"/>
          </p:cNvSpPr>
          <p:nvPr>
            <p:ph type="title"/>
          </p:nvPr>
        </p:nvSpPr>
        <p:spPr/>
        <p:txBody>
          <a:bodyPr/>
          <a:lstStyle/>
          <a:p>
            <a:r>
              <a:rPr lang="zh-CN" altLang="en-US"/>
              <a:t>单击此处编辑母版标题样式</a:t>
            </a:r>
          </a:p>
        </p:txBody>
      </p:sp>
      <p:cxnSp>
        <p:nvCxnSpPr>
          <p:cNvPr id="3" name="Straight Connector 36">
            <a:extLst>
              <a:ext uri="{FF2B5EF4-FFF2-40B4-BE49-F238E27FC236}">
                <a16:creationId xmlns:a16="http://schemas.microsoft.com/office/drawing/2014/main" id="{C2D16C06-512F-4B9A-A4C3-D9E8E67CBE6E}"/>
              </a:ext>
            </a:extLst>
          </p:cNvPr>
          <p:cNvCxnSpPr/>
          <p:nvPr userDrawn="1"/>
        </p:nvCxnSpPr>
        <p:spPr>
          <a:xfrm flipH="1">
            <a:off x="533072" y="749419"/>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grpSp>
        <p:nvGrpSpPr>
          <p:cNvPr id="4" name="组合 3">
            <a:extLst>
              <a:ext uri="{FF2B5EF4-FFF2-40B4-BE49-F238E27FC236}">
                <a16:creationId xmlns:a16="http://schemas.microsoft.com/office/drawing/2014/main" id="{7CFCF10B-06DF-400B-B428-E60A4B54E6D9}"/>
              </a:ext>
            </a:extLst>
          </p:cNvPr>
          <p:cNvGrpSpPr/>
          <p:nvPr userDrawn="1"/>
        </p:nvGrpSpPr>
        <p:grpSpPr>
          <a:xfrm>
            <a:off x="326521" y="45103"/>
            <a:ext cx="782238" cy="577600"/>
            <a:chOff x="326521" y="45103"/>
            <a:chExt cx="782238" cy="577600"/>
          </a:xfrm>
        </p:grpSpPr>
        <p:sp>
          <p:nvSpPr>
            <p:cNvPr id="5" name="upload-to-cloud_87913">
              <a:extLst>
                <a:ext uri="{FF2B5EF4-FFF2-40B4-BE49-F238E27FC236}">
                  <a16:creationId xmlns:a16="http://schemas.microsoft.com/office/drawing/2014/main" id="{B0C2BB10-5263-467C-973F-599288C217D8}"/>
                </a:ext>
              </a:extLst>
            </p:cNvPr>
            <p:cNvSpPr>
              <a:spLocks noChangeAspect="1"/>
            </p:cNvSpPr>
            <p:nvPr/>
          </p:nvSpPr>
          <p:spPr bwMode="auto">
            <a:xfrm>
              <a:off x="326521" y="226062"/>
              <a:ext cx="531742" cy="396641"/>
            </a:xfrm>
            <a:custGeom>
              <a:avLst/>
              <a:gdLst>
                <a:gd name="T0" fmla="*/ 2695 w 3463"/>
                <a:gd name="T1" fmla="*/ 598 h 2136"/>
                <a:gd name="T2" fmla="*/ 2591 w 3463"/>
                <a:gd name="T3" fmla="*/ 605 h 2136"/>
                <a:gd name="T4" fmla="*/ 1631 w 3463"/>
                <a:gd name="T5" fmla="*/ 0 h 2136"/>
                <a:gd name="T6" fmla="*/ 577 w 3463"/>
                <a:gd name="T7" fmla="*/ 920 h 2136"/>
                <a:gd name="T8" fmla="*/ 0 w 3463"/>
                <a:gd name="T9" fmla="*/ 1527 h 2136"/>
                <a:gd name="T10" fmla="*/ 608 w 3463"/>
                <a:gd name="T11" fmla="*/ 2136 h 2136"/>
                <a:gd name="T12" fmla="*/ 2695 w 3463"/>
                <a:gd name="T13" fmla="*/ 2136 h 2136"/>
                <a:gd name="T14" fmla="*/ 3463 w 3463"/>
                <a:gd name="T15" fmla="*/ 1367 h 2136"/>
                <a:gd name="T16" fmla="*/ 2695 w 3463"/>
                <a:gd name="T17" fmla="*/ 598 h 2136"/>
                <a:gd name="T18" fmla="*/ 1889 w 3463"/>
                <a:gd name="T19" fmla="*/ 1309 h 2136"/>
                <a:gd name="T20" fmla="*/ 1889 w 3463"/>
                <a:gd name="T21" fmla="*/ 1550 h 2136"/>
                <a:gd name="T22" fmla="*/ 1732 w 3463"/>
                <a:gd name="T23" fmla="*/ 1707 h 2136"/>
                <a:gd name="T24" fmla="*/ 1574 w 3463"/>
                <a:gd name="T25" fmla="*/ 1550 h 2136"/>
                <a:gd name="T26" fmla="*/ 1574 w 3463"/>
                <a:gd name="T27" fmla="*/ 1309 h 2136"/>
                <a:gd name="T28" fmla="*/ 1419 w 3463"/>
                <a:gd name="T29" fmla="*/ 1022 h 2136"/>
                <a:gd name="T30" fmla="*/ 1717 w 3463"/>
                <a:gd name="T31" fmla="*/ 726 h 2136"/>
                <a:gd name="T32" fmla="*/ 2045 w 3463"/>
                <a:gd name="T33" fmla="*/ 1039 h 2136"/>
                <a:gd name="T34" fmla="*/ 1889 w 3463"/>
                <a:gd name="T35" fmla="*/ 1309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3" h="2136">
                  <a:moveTo>
                    <a:pt x="2695" y="598"/>
                  </a:moveTo>
                  <a:cubicBezTo>
                    <a:pt x="2660" y="598"/>
                    <a:pt x="2625" y="601"/>
                    <a:pt x="2591" y="605"/>
                  </a:cubicBezTo>
                  <a:cubicBezTo>
                    <a:pt x="2416" y="240"/>
                    <a:pt x="2040" y="0"/>
                    <a:pt x="1631" y="0"/>
                  </a:cubicBezTo>
                  <a:cubicBezTo>
                    <a:pt x="1092" y="0"/>
                    <a:pt x="647" y="397"/>
                    <a:pt x="577" y="920"/>
                  </a:cubicBezTo>
                  <a:cubicBezTo>
                    <a:pt x="256" y="937"/>
                    <a:pt x="0" y="1203"/>
                    <a:pt x="0" y="1527"/>
                  </a:cubicBezTo>
                  <a:cubicBezTo>
                    <a:pt x="0" y="1863"/>
                    <a:pt x="273" y="2136"/>
                    <a:pt x="608" y="2136"/>
                  </a:cubicBezTo>
                  <a:lnTo>
                    <a:pt x="2695" y="2136"/>
                  </a:lnTo>
                  <a:cubicBezTo>
                    <a:pt x="3118" y="2136"/>
                    <a:pt x="3463" y="1791"/>
                    <a:pt x="3463" y="1367"/>
                  </a:cubicBezTo>
                  <a:cubicBezTo>
                    <a:pt x="3463" y="943"/>
                    <a:pt x="3118" y="598"/>
                    <a:pt x="2695" y="598"/>
                  </a:cubicBezTo>
                  <a:close/>
                  <a:moveTo>
                    <a:pt x="1889" y="1309"/>
                  </a:moveTo>
                  <a:lnTo>
                    <a:pt x="1889" y="1550"/>
                  </a:lnTo>
                  <a:cubicBezTo>
                    <a:pt x="1889" y="1637"/>
                    <a:pt x="1819" y="1707"/>
                    <a:pt x="1732" y="1707"/>
                  </a:cubicBezTo>
                  <a:cubicBezTo>
                    <a:pt x="1645" y="1707"/>
                    <a:pt x="1574" y="1637"/>
                    <a:pt x="1574" y="1550"/>
                  </a:cubicBezTo>
                  <a:lnTo>
                    <a:pt x="1574" y="1309"/>
                  </a:lnTo>
                  <a:cubicBezTo>
                    <a:pt x="1474" y="1252"/>
                    <a:pt x="1413" y="1142"/>
                    <a:pt x="1419" y="1022"/>
                  </a:cubicBezTo>
                  <a:cubicBezTo>
                    <a:pt x="1427" y="863"/>
                    <a:pt x="1558" y="733"/>
                    <a:pt x="1717" y="726"/>
                  </a:cubicBezTo>
                  <a:cubicBezTo>
                    <a:pt x="1896" y="717"/>
                    <a:pt x="2045" y="861"/>
                    <a:pt x="2045" y="1039"/>
                  </a:cubicBezTo>
                  <a:cubicBezTo>
                    <a:pt x="2045" y="1151"/>
                    <a:pt x="1984" y="1254"/>
                    <a:pt x="1889" y="1309"/>
                  </a:cubicBezTo>
                  <a:close/>
                </a:path>
              </a:pathLst>
            </a:custGeom>
            <a:solidFill>
              <a:schemeClr val="accent3"/>
            </a:solidFill>
            <a:ln>
              <a:noFill/>
            </a:ln>
          </p:spPr>
          <p:txBody>
            <a:bodyPr/>
            <a:lstStyle/>
            <a:p>
              <a:endParaRPr lang="zh-CN" altLang="en-US" dirty="0"/>
            </a:p>
          </p:txBody>
        </p:sp>
        <p:pic>
          <p:nvPicPr>
            <p:cNvPr id="6" name="图片 5">
              <a:extLst>
                <a:ext uri="{FF2B5EF4-FFF2-40B4-BE49-F238E27FC236}">
                  <a16:creationId xmlns:a16="http://schemas.microsoft.com/office/drawing/2014/main" id="{B3F91F7A-8201-46FF-B574-B3D73FD54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91599" y="45103"/>
              <a:ext cx="417160" cy="506092"/>
            </a:xfrm>
            <a:prstGeom prst="rect">
              <a:avLst/>
            </a:prstGeom>
          </p:spPr>
        </p:pic>
      </p:grpSp>
    </p:spTree>
    <p:extLst>
      <p:ext uri="{BB962C8B-B14F-4D97-AF65-F5344CB8AC3E}">
        <p14:creationId xmlns:p14="http://schemas.microsoft.com/office/powerpoint/2010/main" val="4727856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9332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943C9-0F47-4B94-B6C9-8EF4B53960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2EA4B20-E8FA-493C-9ECF-4D385ADD2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FFFCD60-3A2D-4CE2-9F1E-7C54442D5C61}"/>
              </a:ext>
            </a:extLst>
          </p:cNvPr>
          <p:cNvSpPr>
            <a:spLocks noGrp="1"/>
          </p:cNvSpPr>
          <p:nvPr>
            <p:ph type="dt" sz="half" idx="10"/>
          </p:nvPr>
        </p:nvSpPr>
        <p:spPr/>
        <p:txBody>
          <a:bodyPr/>
          <a:lstStyle/>
          <a:p>
            <a:fld id="{276664BA-FAEB-42F3-A8BE-09D6F18B1435}"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45BB85B8-5EF1-40A6-A1F5-970C24CAFD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BB532B-1BC7-4D4D-B315-FB54F8C5546A}"/>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spTree>
    <p:extLst>
      <p:ext uri="{BB962C8B-B14F-4D97-AF65-F5344CB8AC3E}">
        <p14:creationId xmlns:p14="http://schemas.microsoft.com/office/powerpoint/2010/main" val="1008548510"/>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8759" y="144421"/>
            <a:ext cx="8128000" cy="474780"/>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2628959476"/>
      </p:ext>
    </p:extLst>
  </p:cSld>
  <p:clrMap bg1="lt1" tx1="dk1" bg2="lt2" tx2="dk2" accent1="accent1" accent2="accent2" accent3="accent3" accent4="accent4" accent5="accent5" accent6="accent6" hlink="hlink" folHlink="folHlink"/>
  <p:sldLayoutIdLst>
    <p:sldLayoutId id="2147483663" r:id="rId1"/>
    <p:sldLayoutId id="2147483670" r:id="rId2"/>
    <p:sldLayoutId id="2147483674" r:id="rId3"/>
    <p:sldLayoutId id="2147483676" r:id="rId4"/>
    <p:sldLayoutId id="2147483678"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609585" rtl="0" eaLnBrk="1" latinLnBrk="0" hangingPunct="1">
        <a:spcBef>
          <a:spcPct val="0"/>
        </a:spcBef>
        <a:buNone/>
        <a:defRPr sz="1867" b="1" kern="1200">
          <a:solidFill>
            <a:schemeClr val="tx1"/>
          </a:solidFill>
          <a:latin typeface="Raleway"/>
          <a:ea typeface="+mj-ea"/>
          <a:cs typeface="Raleway"/>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Raleway"/>
          <a:ea typeface="+mn-ea"/>
          <a:cs typeface="Raleway"/>
        </a:defRPr>
      </a:lvl1pPr>
      <a:lvl2pPr marL="990575" indent="-380990" algn="l" defTabSz="609585" rtl="0" eaLnBrk="1" latinLnBrk="0" hangingPunct="1">
        <a:spcBef>
          <a:spcPct val="20000"/>
        </a:spcBef>
        <a:buFont typeface="Arial"/>
        <a:buChar char="–"/>
        <a:defRPr sz="2667" kern="1200">
          <a:solidFill>
            <a:schemeClr val="tx1"/>
          </a:solidFill>
          <a:latin typeface="Raleway"/>
          <a:ea typeface="+mn-ea"/>
          <a:cs typeface="Raleway"/>
        </a:defRPr>
      </a:lvl2pPr>
      <a:lvl3pPr marL="1523962" indent="-304792" algn="l" defTabSz="609585" rtl="0" eaLnBrk="1" latinLnBrk="0" hangingPunct="1">
        <a:spcBef>
          <a:spcPct val="20000"/>
        </a:spcBef>
        <a:buFont typeface="Arial"/>
        <a:buChar char="•"/>
        <a:defRPr sz="2400" kern="1200">
          <a:solidFill>
            <a:schemeClr val="tx1"/>
          </a:solidFill>
          <a:latin typeface="Raleway"/>
          <a:ea typeface="+mn-ea"/>
          <a:cs typeface="Raleway"/>
        </a:defRPr>
      </a:lvl3pPr>
      <a:lvl4pPr marL="2133547" indent="-304792" algn="l" defTabSz="609585" rtl="0" eaLnBrk="1" latinLnBrk="0" hangingPunct="1">
        <a:spcBef>
          <a:spcPct val="20000"/>
        </a:spcBef>
        <a:buFont typeface="Arial"/>
        <a:buChar char="–"/>
        <a:defRPr sz="2133" kern="1200">
          <a:solidFill>
            <a:schemeClr val="tx1"/>
          </a:solidFill>
          <a:latin typeface="Raleway"/>
          <a:ea typeface="+mn-ea"/>
          <a:cs typeface="Raleway"/>
        </a:defRPr>
      </a:lvl4pPr>
      <a:lvl5pPr marL="2743131" indent="-304792" algn="l" defTabSz="609585" rtl="0" eaLnBrk="1" latinLnBrk="0" hangingPunct="1">
        <a:spcBef>
          <a:spcPct val="20000"/>
        </a:spcBef>
        <a:buFont typeface="Arial"/>
        <a:buChar char="»"/>
        <a:defRPr sz="2133" kern="1200">
          <a:solidFill>
            <a:schemeClr val="tx1"/>
          </a:solidFill>
          <a:latin typeface="Raleway"/>
          <a:ea typeface="+mn-ea"/>
          <a:cs typeface="Raleway"/>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9.png"/><Relationship Id="rId2" Type="http://schemas.microsoft.com/office/2017/06/relationships/model3d" Target="../media/model3d1.glb"/><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microsoft.com/office/2017/06/relationships/model3d" Target="../media/model3d2.glb"/></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baike.baidu.com/item/%E5%8E%9F%E5%AD%90%E5%BC%B9/136858" TargetMode="External"/><Relationship Id="rId4" Type="http://schemas.openxmlformats.org/officeDocument/2006/relationships/hyperlink" Target="https://baike.baidu.com/item/%E6%99%AE%E9%87%8C%E7%9A%AE%E4%BA%9A%E5%AD%A3/371410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08000" b="-108000"/>
          </a:stretch>
        </a:blipFill>
        <a:effectLst/>
      </p:bgPr>
    </p:bg>
    <p:spTree>
      <p:nvGrpSpPr>
        <p:cNvPr id="1" name=""/>
        <p:cNvGrpSpPr/>
        <p:nvPr/>
      </p:nvGrpSpPr>
      <p:grpSpPr>
        <a:xfrm>
          <a:off x="0" y="0"/>
          <a:ext cx="0" cy="0"/>
          <a:chOff x="0" y="0"/>
          <a:chExt cx="0" cy="0"/>
        </a:xfrm>
      </p:grpSpPr>
      <p:sp>
        <p:nvSpPr>
          <p:cNvPr id="31" name="文本框 30"/>
          <p:cNvSpPr txBox="1"/>
          <p:nvPr/>
        </p:nvSpPr>
        <p:spPr>
          <a:xfrm>
            <a:off x="3567154" y="3550600"/>
            <a:ext cx="4773209" cy="769441"/>
          </a:xfrm>
          <a:prstGeom prst="rect">
            <a:avLst/>
          </a:prstGeom>
          <a:noFill/>
        </p:spPr>
        <p:txBody>
          <a:bodyPr wrap="square" rtlCol="0">
            <a:spAutoFit/>
          </a:bodyPr>
          <a:lstStyle/>
          <a:p>
            <a:pPr algn="ctr"/>
            <a:r>
              <a:rPr lang="zh-CN" altLang="en-US" sz="4400" b="1" dirty="0">
                <a:solidFill>
                  <a:schemeClr val="accent1"/>
                </a:solidFill>
                <a:latin typeface="微软雅黑" panose="020B0503020204020204" pitchFamily="34" charset="-122"/>
                <a:ea typeface="微软雅黑" panose="020B0503020204020204" pitchFamily="34" charset="-122"/>
              </a:rPr>
              <a:t>远程视频救援车</a:t>
            </a:r>
            <a:endParaRPr lang="zh-CN" altLang="en-US" sz="4400" b="1" dirty="0">
              <a:solidFill>
                <a:schemeClr val="accent3"/>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6EFF2AC5-7B9D-4F59-8133-3DFBF2B59639}"/>
              </a:ext>
            </a:extLst>
          </p:cNvPr>
          <p:cNvGrpSpPr/>
          <p:nvPr/>
        </p:nvGrpSpPr>
        <p:grpSpPr>
          <a:xfrm>
            <a:off x="4664559" y="800100"/>
            <a:ext cx="3793051" cy="2312329"/>
            <a:chOff x="4806799" y="1410809"/>
            <a:chExt cx="3793051" cy="2312329"/>
          </a:xfrm>
        </p:grpSpPr>
        <p:sp>
          <p:nvSpPr>
            <p:cNvPr id="21" name="upload-to-cloud_87913">
              <a:extLst>
                <a:ext uri="{FF2B5EF4-FFF2-40B4-BE49-F238E27FC236}">
                  <a16:creationId xmlns:a16="http://schemas.microsoft.com/office/drawing/2014/main" id="{0D26DBDD-E40E-46B9-9FAF-AF9D43A4BF9C}"/>
                </a:ext>
              </a:extLst>
            </p:cNvPr>
            <p:cNvSpPr>
              <a:spLocks noChangeAspect="1"/>
            </p:cNvSpPr>
            <p:nvPr/>
          </p:nvSpPr>
          <p:spPr bwMode="auto">
            <a:xfrm>
              <a:off x="4806799" y="2135249"/>
              <a:ext cx="2578401" cy="1587889"/>
            </a:xfrm>
            <a:custGeom>
              <a:avLst/>
              <a:gdLst>
                <a:gd name="T0" fmla="*/ 2695 w 3463"/>
                <a:gd name="T1" fmla="*/ 598 h 2136"/>
                <a:gd name="T2" fmla="*/ 2591 w 3463"/>
                <a:gd name="T3" fmla="*/ 605 h 2136"/>
                <a:gd name="T4" fmla="*/ 1631 w 3463"/>
                <a:gd name="T5" fmla="*/ 0 h 2136"/>
                <a:gd name="T6" fmla="*/ 577 w 3463"/>
                <a:gd name="T7" fmla="*/ 920 h 2136"/>
                <a:gd name="T8" fmla="*/ 0 w 3463"/>
                <a:gd name="T9" fmla="*/ 1527 h 2136"/>
                <a:gd name="T10" fmla="*/ 608 w 3463"/>
                <a:gd name="T11" fmla="*/ 2136 h 2136"/>
                <a:gd name="T12" fmla="*/ 2695 w 3463"/>
                <a:gd name="T13" fmla="*/ 2136 h 2136"/>
                <a:gd name="T14" fmla="*/ 3463 w 3463"/>
                <a:gd name="T15" fmla="*/ 1367 h 2136"/>
                <a:gd name="T16" fmla="*/ 2695 w 3463"/>
                <a:gd name="T17" fmla="*/ 598 h 2136"/>
                <a:gd name="T18" fmla="*/ 1889 w 3463"/>
                <a:gd name="T19" fmla="*/ 1309 h 2136"/>
                <a:gd name="T20" fmla="*/ 1889 w 3463"/>
                <a:gd name="T21" fmla="*/ 1550 h 2136"/>
                <a:gd name="T22" fmla="*/ 1732 w 3463"/>
                <a:gd name="T23" fmla="*/ 1707 h 2136"/>
                <a:gd name="T24" fmla="*/ 1574 w 3463"/>
                <a:gd name="T25" fmla="*/ 1550 h 2136"/>
                <a:gd name="T26" fmla="*/ 1574 w 3463"/>
                <a:gd name="T27" fmla="*/ 1309 h 2136"/>
                <a:gd name="T28" fmla="*/ 1419 w 3463"/>
                <a:gd name="T29" fmla="*/ 1022 h 2136"/>
                <a:gd name="T30" fmla="*/ 1717 w 3463"/>
                <a:gd name="T31" fmla="*/ 726 h 2136"/>
                <a:gd name="T32" fmla="*/ 2045 w 3463"/>
                <a:gd name="T33" fmla="*/ 1039 h 2136"/>
                <a:gd name="T34" fmla="*/ 1889 w 3463"/>
                <a:gd name="T35" fmla="*/ 1309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3" h="2136">
                  <a:moveTo>
                    <a:pt x="2695" y="598"/>
                  </a:moveTo>
                  <a:cubicBezTo>
                    <a:pt x="2660" y="598"/>
                    <a:pt x="2625" y="601"/>
                    <a:pt x="2591" y="605"/>
                  </a:cubicBezTo>
                  <a:cubicBezTo>
                    <a:pt x="2416" y="240"/>
                    <a:pt x="2040" y="0"/>
                    <a:pt x="1631" y="0"/>
                  </a:cubicBezTo>
                  <a:cubicBezTo>
                    <a:pt x="1092" y="0"/>
                    <a:pt x="647" y="397"/>
                    <a:pt x="577" y="920"/>
                  </a:cubicBezTo>
                  <a:cubicBezTo>
                    <a:pt x="256" y="937"/>
                    <a:pt x="0" y="1203"/>
                    <a:pt x="0" y="1527"/>
                  </a:cubicBezTo>
                  <a:cubicBezTo>
                    <a:pt x="0" y="1863"/>
                    <a:pt x="273" y="2136"/>
                    <a:pt x="608" y="2136"/>
                  </a:cubicBezTo>
                  <a:lnTo>
                    <a:pt x="2695" y="2136"/>
                  </a:lnTo>
                  <a:cubicBezTo>
                    <a:pt x="3118" y="2136"/>
                    <a:pt x="3463" y="1791"/>
                    <a:pt x="3463" y="1367"/>
                  </a:cubicBezTo>
                  <a:cubicBezTo>
                    <a:pt x="3463" y="943"/>
                    <a:pt x="3118" y="598"/>
                    <a:pt x="2695" y="598"/>
                  </a:cubicBezTo>
                  <a:close/>
                  <a:moveTo>
                    <a:pt x="1889" y="1309"/>
                  </a:moveTo>
                  <a:lnTo>
                    <a:pt x="1889" y="1550"/>
                  </a:lnTo>
                  <a:cubicBezTo>
                    <a:pt x="1889" y="1637"/>
                    <a:pt x="1819" y="1707"/>
                    <a:pt x="1732" y="1707"/>
                  </a:cubicBezTo>
                  <a:cubicBezTo>
                    <a:pt x="1645" y="1707"/>
                    <a:pt x="1574" y="1637"/>
                    <a:pt x="1574" y="1550"/>
                  </a:cubicBezTo>
                  <a:lnTo>
                    <a:pt x="1574" y="1309"/>
                  </a:lnTo>
                  <a:cubicBezTo>
                    <a:pt x="1474" y="1252"/>
                    <a:pt x="1413" y="1142"/>
                    <a:pt x="1419" y="1022"/>
                  </a:cubicBezTo>
                  <a:cubicBezTo>
                    <a:pt x="1427" y="863"/>
                    <a:pt x="1558" y="733"/>
                    <a:pt x="1717" y="726"/>
                  </a:cubicBezTo>
                  <a:cubicBezTo>
                    <a:pt x="1896" y="717"/>
                    <a:pt x="2045" y="861"/>
                    <a:pt x="2045" y="1039"/>
                  </a:cubicBezTo>
                  <a:cubicBezTo>
                    <a:pt x="2045" y="1151"/>
                    <a:pt x="1984" y="1254"/>
                    <a:pt x="1889" y="1309"/>
                  </a:cubicBezTo>
                  <a:close/>
                </a:path>
              </a:pathLst>
            </a:custGeom>
            <a:solidFill>
              <a:schemeClr val="accent3"/>
            </a:solidFill>
            <a:ln>
              <a:noFill/>
            </a:ln>
          </p:spPr>
          <p:txBody>
            <a:bodyPr/>
            <a:lstStyle/>
            <a:p>
              <a:endParaRPr lang="zh-CN" altLang="en-US" dirty="0"/>
            </a:p>
          </p:txBody>
        </p:sp>
        <p:pic>
          <p:nvPicPr>
            <p:cNvPr id="5" name="图片 4">
              <a:extLst>
                <a:ext uri="{FF2B5EF4-FFF2-40B4-BE49-F238E27FC236}">
                  <a16:creationId xmlns:a16="http://schemas.microsoft.com/office/drawing/2014/main" id="{B495209C-8AA3-4386-8AEE-A0F92EA928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577052" y="1410809"/>
              <a:ext cx="2022798" cy="2026060"/>
            </a:xfrm>
            <a:prstGeom prst="rect">
              <a:avLst/>
            </a:prstGeom>
          </p:spPr>
        </p:pic>
      </p:grpSp>
      <p:pic>
        <p:nvPicPr>
          <p:cNvPr id="22" name="图片 21">
            <a:extLst>
              <a:ext uri="{FF2B5EF4-FFF2-40B4-BE49-F238E27FC236}">
                <a16:creationId xmlns:a16="http://schemas.microsoft.com/office/drawing/2014/main" id="{20EEC6F7-AB5D-4037-A98D-81AB883461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651284">
            <a:off x="1852563" y="3586971"/>
            <a:ext cx="564981" cy="1142274"/>
          </a:xfrm>
          <a:prstGeom prst="rect">
            <a:avLst/>
          </a:prstGeom>
        </p:spPr>
      </p:pic>
    </p:spTree>
    <p:extLst>
      <p:ext uri="{BB962C8B-B14F-4D97-AF65-F5344CB8AC3E}">
        <p14:creationId xmlns:p14="http://schemas.microsoft.com/office/powerpoint/2010/main" val="9278457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D7ACE-A0BC-426E-B6FA-7AA29BF40553}"/>
              </a:ext>
            </a:extLst>
          </p:cNvPr>
          <p:cNvSpPr>
            <a:spLocks noGrp="1"/>
          </p:cNvSpPr>
          <p:nvPr>
            <p:ph type="title"/>
          </p:nvPr>
        </p:nvSpPr>
        <p:spPr/>
        <p:txBody>
          <a:bodyPr/>
          <a:lstStyle/>
          <a:p>
            <a:r>
              <a:rPr lang="zh-CN" altLang="en-US" dirty="0"/>
              <a:t>整体结构</a:t>
            </a:r>
          </a:p>
        </p:txBody>
      </p:sp>
      <p:sp>
        <p:nvSpPr>
          <p:cNvPr id="3" name="椭圆 2">
            <a:extLst>
              <a:ext uri="{FF2B5EF4-FFF2-40B4-BE49-F238E27FC236}">
                <a16:creationId xmlns:a16="http://schemas.microsoft.com/office/drawing/2014/main" id="{DBC55E4B-FAF4-4B70-90B7-1B6917746BFA}"/>
              </a:ext>
            </a:extLst>
          </p:cNvPr>
          <p:cNvSpPr/>
          <p:nvPr/>
        </p:nvSpPr>
        <p:spPr>
          <a:xfrm>
            <a:off x="1844574" y="2090394"/>
            <a:ext cx="1376312" cy="13386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浏览器</a:t>
            </a:r>
          </a:p>
        </p:txBody>
      </p:sp>
      <p:sp>
        <p:nvSpPr>
          <p:cNvPr id="4" name="椭圆 3">
            <a:extLst>
              <a:ext uri="{FF2B5EF4-FFF2-40B4-BE49-F238E27FC236}">
                <a16:creationId xmlns:a16="http://schemas.microsoft.com/office/drawing/2014/main" id="{9F340302-2185-4726-AC72-67899CBEA285}"/>
              </a:ext>
            </a:extLst>
          </p:cNvPr>
          <p:cNvSpPr/>
          <p:nvPr/>
        </p:nvSpPr>
        <p:spPr>
          <a:xfrm>
            <a:off x="5645148" y="2090394"/>
            <a:ext cx="1376312" cy="13386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esp8266</a:t>
            </a:r>
          </a:p>
          <a:p>
            <a:pPr algn="ctr"/>
            <a:r>
              <a:rPr lang="zh-CN" altLang="en-US" dirty="0"/>
              <a:t>网络服务器</a:t>
            </a:r>
          </a:p>
        </p:txBody>
      </p:sp>
      <p:cxnSp>
        <p:nvCxnSpPr>
          <p:cNvPr id="5" name="直接箭头连接符 4">
            <a:extLst>
              <a:ext uri="{FF2B5EF4-FFF2-40B4-BE49-F238E27FC236}">
                <a16:creationId xmlns:a16="http://schemas.microsoft.com/office/drawing/2014/main" id="{F0872611-C0C9-4C82-8097-09A50B468699}"/>
              </a:ext>
            </a:extLst>
          </p:cNvPr>
          <p:cNvCxnSpPr/>
          <p:nvPr/>
        </p:nvCxnSpPr>
        <p:spPr>
          <a:xfrm>
            <a:off x="3362288" y="2410905"/>
            <a:ext cx="20738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直接箭头连接符 5">
            <a:extLst>
              <a:ext uri="{FF2B5EF4-FFF2-40B4-BE49-F238E27FC236}">
                <a16:creationId xmlns:a16="http://schemas.microsoft.com/office/drawing/2014/main" id="{FA75A7DB-2121-47C9-A5FD-C2DE00D02928}"/>
              </a:ext>
            </a:extLst>
          </p:cNvPr>
          <p:cNvCxnSpPr>
            <a:cxnSpLocks/>
          </p:cNvCxnSpPr>
          <p:nvPr/>
        </p:nvCxnSpPr>
        <p:spPr>
          <a:xfrm flipH="1">
            <a:off x="3345236" y="2996938"/>
            <a:ext cx="209094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文本框 6">
            <a:extLst>
              <a:ext uri="{FF2B5EF4-FFF2-40B4-BE49-F238E27FC236}">
                <a16:creationId xmlns:a16="http://schemas.microsoft.com/office/drawing/2014/main" id="{E0A9354A-9323-41EE-9C61-86507F6C58DC}"/>
              </a:ext>
            </a:extLst>
          </p:cNvPr>
          <p:cNvSpPr txBox="1"/>
          <p:nvPr/>
        </p:nvSpPr>
        <p:spPr>
          <a:xfrm>
            <a:off x="3466769" y="2055999"/>
            <a:ext cx="2073897" cy="307777"/>
          </a:xfrm>
          <a:prstGeom prst="rect">
            <a:avLst/>
          </a:prstGeom>
          <a:noFill/>
        </p:spPr>
        <p:txBody>
          <a:bodyPr wrap="square" rtlCol="0">
            <a:spAutoFit/>
          </a:bodyPr>
          <a:lstStyle/>
          <a:p>
            <a:r>
              <a:rPr lang="zh-CN" altLang="en-US" sz="1400" dirty="0"/>
              <a:t>前进，后退，转弯</a:t>
            </a:r>
            <a:r>
              <a:rPr lang="en-US" altLang="zh-CN" sz="1400" dirty="0"/>
              <a:t>……</a:t>
            </a:r>
            <a:endParaRPr lang="zh-CN" altLang="en-US" sz="1400" dirty="0"/>
          </a:p>
        </p:txBody>
      </p:sp>
      <p:cxnSp>
        <p:nvCxnSpPr>
          <p:cNvPr id="8" name="直接箭头连接符 7">
            <a:extLst>
              <a:ext uri="{FF2B5EF4-FFF2-40B4-BE49-F238E27FC236}">
                <a16:creationId xmlns:a16="http://schemas.microsoft.com/office/drawing/2014/main" id="{69CEA821-E694-4249-9273-4541547FFADE}"/>
              </a:ext>
            </a:extLst>
          </p:cNvPr>
          <p:cNvCxnSpPr>
            <a:cxnSpLocks/>
          </p:cNvCxnSpPr>
          <p:nvPr/>
        </p:nvCxnSpPr>
        <p:spPr>
          <a:xfrm flipV="1">
            <a:off x="7068658" y="2047671"/>
            <a:ext cx="573463" cy="2058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椭圆 8">
            <a:extLst>
              <a:ext uri="{FF2B5EF4-FFF2-40B4-BE49-F238E27FC236}">
                <a16:creationId xmlns:a16="http://schemas.microsoft.com/office/drawing/2014/main" id="{E162EA6C-B7DF-4E75-9E49-1B8D63D8DCEC}"/>
              </a:ext>
            </a:extLst>
          </p:cNvPr>
          <p:cNvSpPr/>
          <p:nvPr/>
        </p:nvSpPr>
        <p:spPr>
          <a:xfrm>
            <a:off x="7840228" y="1288336"/>
            <a:ext cx="1376312" cy="13386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小车</a:t>
            </a:r>
            <a:endParaRPr lang="en-US" altLang="zh-CN" dirty="0"/>
          </a:p>
          <a:p>
            <a:pPr algn="ctr"/>
            <a:r>
              <a:rPr lang="zh-CN" altLang="en-US" dirty="0"/>
              <a:t>电机</a:t>
            </a:r>
            <a:endParaRPr lang="en-US" altLang="zh-CN" dirty="0"/>
          </a:p>
        </p:txBody>
      </p:sp>
      <p:sp>
        <p:nvSpPr>
          <p:cNvPr id="10" name="椭圆 9">
            <a:extLst>
              <a:ext uri="{FF2B5EF4-FFF2-40B4-BE49-F238E27FC236}">
                <a16:creationId xmlns:a16="http://schemas.microsoft.com/office/drawing/2014/main" id="{1783351A-7D30-4D62-974D-C763698FF94B}"/>
              </a:ext>
            </a:extLst>
          </p:cNvPr>
          <p:cNvSpPr/>
          <p:nvPr/>
        </p:nvSpPr>
        <p:spPr>
          <a:xfrm>
            <a:off x="7860447" y="2793834"/>
            <a:ext cx="1376312" cy="13386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舵机</a:t>
            </a:r>
            <a:endParaRPr lang="en-US" altLang="zh-CN" dirty="0"/>
          </a:p>
        </p:txBody>
      </p:sp>
      <p:cxnSp>
        <p:nvCxnSpPr>
          <p:cNvPr id="11" name="直接箭头连接符 10">
            <a:extLst>
              <a:ext uri="{FF2B5EF4-FFF2-40B4-BE49-F238E27FC236}">
                <a16:creationId xmlns:a16="http://schemas.microsoft.com/office/drawing/2014/main" id="{852A5262-334A-4EF0-AFB3-A97FD37B412A}"/>
              </a:ext>
            </a:extLst>
          </p:cNvPr>
          <p:cNvCxnSpPr>
            <a:cxnSpLocks/>
          </p:cNvCxnSpPr>
          <p:nvPr/>
        </p:nvCxnSpPr>
        <p:spPr>
          <a:xfrm>
            <a:off x="7131368" y="2996938"/>
            <a:ext cx="619170" cy="1234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椭圆 12">
            <a:extLst>
              <a:ext uri="{FF2B5EF4-FFF2-40B4-BE49-F238E27FC236}">
                <a16:creationId xmlns:a16="http://schemas.microsoft.com/office/drawing/2014/main" id="{7C4E453F-8250-4AC1-A1A2-2682741D58C2}"/>
              </a:ext>
            </a:extLst>
          </p:cNvPr>
          <p:cNvSpPr/>
          <p:nvPr/>
        </p:nvSpPr>
        <p:spPr>
          <a:xfrm>
            <a:off x="5645148" y="3722207"/>
            <a:ext cx="1376312" cy="13386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esp32</a:t>
            </a:r>
          </a:p>
          <a:p>
            <a:pPr algn="ctr"/>
            <a:r>
              <a:rPr lang="zh-CN" altLang="en-US" dirty="0"/>
              <a:t>网络服务器</a:t>
            </a:r>
          </a:p>
        </p:txBody>
      </p:sp>
      <p:cxnSp>
        <p:nvCxnSpPr>
          <p:cNvPr id="14" name="直接箭头连接符 13">
            <a:extLst>
              <a:ext uri="{FF2B5EF4-FFF2-40B4-BE49-F238E27FC236}">
                <a16:creationId xmlns:a16="http://schemas.microsoft.com/office/drawing/2014/main" id="{D92F7649-54D6-487C-8323-108A50364826}"/>
              </a:ext>
            </a:extLst>
          </p:cNvPr>
          <p:cNvCxnSpPr>
            <a:cxnSpLocks/>
          </p:cNvCxnSpPr>
          <p:nvPr/>
        </p:nvCxnSpPr>
        <p:spPr>
          <a:xfrm>
            <a:off x="3220886" y="3327662"/>
            <a:ext cx="2215299" cy="7150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接箭头连接符 14">
            <a:extLst>
              <a:ext uri="{FF2B5EF4-FFF2-40B4-BE49-F238E27FC236}">
                <a16:creationId xmlns:a16="http://schemas.microsoft.com/office/drawing/2014/main" id="{D4F15940-7151-4BF6-9196-8C45742204F7}"/>
              </a:ext>
            </a:extLst>
          </p:cNvPr>
          <p:cNvCxnSpPr>
            <a:cxnSpLocks/>
          </p:cNvCxnSpPr>
          <p:nvPr/>
        </p:nvCxnSpPr>
        <p:spPr>
          <a:xfrm flipH="1" flipV="1">
            <a:off x="2978870" y="3736859"/>
            <a:ext cx="2457316" cy="8918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C808FDAA-3FD9-46A1-B980-9D15F1C1774A}"/>
              </a:ext>
            </a:extLst>
          </p:cNvPr>
          <p:cNvSpPr txBox="1"/>
          <p:nvPr/>
        </p:nvSpPr>
        <p:spPr>
          <a:xfrm>
            <a:off x="3470234" y="3582971"/>
            <a:ext cx="2073897" cy="307777"/>
          </a:xfrm>
          <a:prstGeom prst="rect">
            <a:avLst/>
          </a:prstGeom>
          <a:noFill/>
        </p:spPr>
        <p:txBody>
          <a:bodyPr wrap="square" rtlCol="0">
            <a:spAutoFit/>
          </a:bodyPr>
          <a:lstStyle/>
          <a:p>
            <a:r>
              <a:rPr lang="zh-CN" altLang="en-US" sz="1400" dirty="0"/>
              <a:t>请求调整画面参数</a:t>
            </a:r>
          </a:p>
        </p:txBody>
      </p:sp>
      <p:sp>
        <p:nvSpPr>
          <p:cNvPr id="17" name="椭圆 16">
            <a:extLst>
              <a:ext uri="{FF2B5EF4-FFF2-40B4-BE49-F238E27FC236}">
                <a16:creationId xmlns:a16="http://schemas.microsoft.com/office/drawing/2014/main" id="{B2998000-A767-4777-A229-7325B9CF45FB}"/>
              </a:ext>
            </a:extLst>
          </p:cNvPr>
          <p:cNvSpPr/>
          <p:nvPr/>
        </p:nvSpPr>
        <p:spPr>
          <a:xfrm>
            <a:off x="7860447" y="4391510"/>
            <a:ext cx="1376312" cy="133860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摄像头</a:t>
            </a:r>
            <a:endParaRPr lang="en-US" altLang="zh-CN" dirty="0"/>
          </a:p>
        </p:txBody>
      </p:sp>
      <p:cxnSp>
        <p:nvCxnSpPr>
          <p:cNvPr id="18" name="直接箭头连接符 17">
            <a:extLst>
              <a:ext uri="{FF2B5EF4-FFF2-40B4-BE49-F238E27FC236}">
                <a16:creationId xmlns:a16="http://schemas.microsoft.com/office/drawing/2014/main" id="{FE107ABB-4759-483D-ABDE-F609607C173F}"/>
              </a:ext>
            </a:extLst>
          </p:cNvPr>
          <p:cNvCxnSpPr>
            <a:cxnSpLocks/>
          </p:cNvCxnSpPr>
          <p:nvPr/>
        </p:nvCxnSpPr>
        <p:spPr>
          <a:xfrm>
            <a:off x="7109902" y="4628751"/>
            <a:ext cx="626944" cy="1729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文本框 18">
            <a:extLst>
              <a:ext uri="{FF2B5EF4-FFF2-40B4-BE49-F238E27FC236}">
                <a16:creationId xmlns:a16="http://schemas.microsoft.com/office/drawing/2014/main" id="{FC64A283-74DB-499B-A31E-80C0DCD2BF55}"/>
              </a:ext>
            </a:extLst>
          </p:cNvPr>
          <p:cNvSpPr txBox="1"/>
          <p:nvPr/>
        </p:nvSpPr>
        <p:spPr>
          <a:xfrm>
            <a:off x="3954836" y="4216134"/>
            <a:ext cx="2073897" cy="307777"/>
          </a:xfrm>
          <a:prstGeom prst="rect">
            <a:avLst/>
          </a:prstGeom>
          <a:noFill/>
        </p:spPr>
        <p:txBody>
          <a:bodyPr wrap="square" rtlCol="0">
            <a:spAutoFit/>
          </a:bodyPr>
          <a:lstStyle/>
          <a:p>
            <a:r>
              <a:rPr lang="zh-CN" altLang="en-US" sz="1400" dirty="0"/>
              <a:t>摄像头画面</a:t>
            </a:r>
          </a:p>
        </p:txBody>
      </p:sp>
      <p:cxnSp>
        <p:nvCxnSpPr>
          <p:cNvPr id="20" name="直接箭头连接符 19">
            <a:extLst>
              <a:ext uri="{FF2B5EF4-FFF2-40B4-BE49-F238E27FC236}">
                <a16:creationId xmlns:a16="http://schemas.microsoft.com/office/drawing/2014/main" id="{AD38961B-D377-4E98-9EDC-C11E6181ED85}"/>
              </a:ext>
            </a:extLst>
          </p:cNvPr>
          <p:cNvCxnSpPr>
            <a:cxnSpLocks/>
          </p:cNvCxnSpPr>
          <p:nvPr/>
        </p:nvCxnSpPr>
        <p:spPr>
          <a:xfrm flipH="1" flipV="1">
            <a:off x="7044793" y="4878119"/>
            <a:ext cx="592847" cy="160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95342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a:extLst>
              <a:ext uri="{FF2B5EF4-FFF2-40B4-BE49-F238E27FC236}">
                <a16:creationId xmlns:a16="http://schemas.microsoft.com/office/drawing/2014/main" id="{33F1B86B-679B-483A-BB25-442D119764B0}"/>
              </a:ext>
            </a:extLst>
          </p:cNvPr>
          <p:cNvGrpSpPr/>
          <p:nvPr/>
        </p:nvGrpSpPr>
        <p:grpSpPr>
          <a:xfrm>
            <a:off x="692685" y="1031913"/>
            <a:ext cx="277382" cy="968527"/>
            <a:chOff x="5938151" y="1986071"/>
            <a:chExt cx="277382" cy="968527"/>
          </a:xfrm>
        </p:grpSpPr>
        <p:cxnSp>
          <p:nvCxnSpPr>
            <p:cNvPr id="34" name="Straight Connector 111">
              <a:extLst>
                <a:ext uri="{FF2B5EF4-FFF2-40B4-BE49-F238E27FC236}">
                  <a16:creationId xmlns:a16="http://schemas.microsoft.com/office/drawing/2014/main" id="{B80599C0-6355-4A60-A862-693B7089E4EF}"/>
                </a:ext>
              </a:extLst>
            </p:cNvPr>
            <p:cNvCxnSpPr/>
            <p:nvPr/>
          </p:nvCxnSpPr>
          <p:spPr>
            <a:xfrm rot="5400000">
              <a:off x="5910413" y="2787205"/>
              <a:ext cx="332859" cy="1927"/>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35" name="í$ļïḓe">
              <a:extLst>
                <a:ext uri="{FF2B5EF4-FFF2-40B4-BE49-F238E27FC236}">
                  <a16:creationId xmlns:a16="http://schemas.microsoft.com/office/drawing/2014/main" id="{EEEA89C8-C9F8-4496-A798-AB774C16C926}"/>
                </a:ext>
              </a:extLst>
            </p:cNvPr>
            <p:cNvSpPr/>
            <p:nvPr/>
          </p:nvSpPr>
          <p:spPr bwMode="auto">
            <a:xfrm>
              <a:off x="5938151" y="2332799"/>
              <a:ext cx="277382" cy="277382"/>
            </a:xfrm>
            <a:prstGeom prst="ellipse">
              <a:avLst/>
            </a:prstGeom>
            <a:solidFill>
              <a:schemeClr val="accent5"/>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37" name="Straight Connector 116">
              <a:extLst>
                <a:ext uri="{FF2B5EF4-FFF2-40B4-BE49-F238E27FC236}">
                  <a16:creationId xmlns:a16="http://schemas.microsoft.com/office/drawing/2014/main" id="{6B8D1BEE-ABF1-4C6B-BEFE-ABD7F8E0BA4E}"/>
                </a:ext>
              </a:extLst>
            </p:cNvPr>
            <p:cNvCxnSpPr/>
            <p:nvPr/>
          </p:nvCxnSpPr>
          <p:spPr>
            <a:xfrm rot="5400000">
              <a:off x="5910413" y="2151537"/>
              <a:ext cx="332859" cy="192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66" name="标题 1">
            <a:extLst>
              <a:ext uri="{FF2B5EF4-FFF2-40B4-BE49-F238E27FC236}">
                <a16:creationId xmlns:a16="http://schemas.microsoft.com/office/drawing/2014/main" id="{9D9E66B2-5FDB-4150-9D01-9F8C5F9590AB}"/>
              </a:ext>
            </a:extLst>
          </p:cNvPr>
          <p:cNvSpPr>
            <a:spLocks noGrp="1"/>
          </p:cNvSpPr>
          <p:nvPr>
            <p:ph type="title"/>
          </p:nvPr>
        </p:nvSpPr>
        <p:spPr>
          <a:xfrm>
            <a:off x="1108759" y="182521"/>
            <a:ext cx="8128000" cy="474780"/>
          </a:xfrm>
        </p:spPr>
        <p:txBody>
          <a:bodyPr>
            <a:noAutofit/>
          </a:bodyPr>
          <a:lstStyle/>
          <a:p>
            <a:r>
              <a:rPr lang="zh-CN" altLang="en-US" sz="2800" dirty="0">
                <a:solidFill>
                  <a:srgbClr val="2874A9"/>
                </a:solidFill>
                <a:latin typeface="微软雅黑" panose="020B0503020204020204" pitchFamily="34" charset="-122"/>
                <a:ea typeface="微软雅黑" panose="020B0503020204020204" pitchFamily="34" charset="-122"/>
              </a:rPr>
              <a:t>活动：组装小车</a:t>
            </a:r>
          </a:p>
        </p:txBody>
      </p:sp>
      <p:sp>
        <p:nvSpPr>
          <p:cNvPr id="8" name="矩形 7">
            <a:extLst>
              <a:ext uri="{FF2B5EF4-FFF2-40B4-BE49-F238E27FC236}">
                <a16:creationId xmlns:a16="http://schemas.microsoft.com/office/drawing/2014/main" id="{CFCE0EDB-5D25-4E4B-B259-E0E1E6F25BD4}"/>
              </a:ext>
            </a:extLst>
          </p:cNvPr>
          <p:cNvSpPr/>
          <p:nvPr/>
        </p:nvSpPr>
        <p:spPr>
          <a:xfrm>
            <a:off x="1284646" y="1198342"/>
            <a:ext cx="9024219" cy="160928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800" b="1" dirty="0">
                <a:solidFill>
                  <a:srgbClr val="EEAF34"/>
                </a:solidFill>
              </a:rPr>
              <a:t>小组合作组装小车</a:t>
            </a:r>
            <a:endParaRPr lang="en-US" altLang="zh-CN" sz="2800" b="1" dirty="0">
              <a:solidFill>
                <a:srgbClr val="EEAF34"/>
              </a:solidFill>
            </a:endParaRPr>
          </a:p>
          <a:p>
            <a:pPr>
              <a:lnSpc>
                <a:spcPct val="150000"/>
              </a:lnSpc>
            </a:pPr>
            <a:endParaRPr lang="en-US" altLang="zh-CN" sz="2000" dirty="0"/>
          </a:p>
          <a:p>
            <a:pPr marL="285750" indent="-285750">
              <a:lnSpc>
                <a:spcPct val="150000"/>
              </a:lnSpc>
              <a:buFont typeface="Wingdings" panose="05000000000000000000" pitchFamily="2" charset="2"/>
              <a:buChar char="Ø"/>
            </a:pPr>
            <a:r>
              <a:rPr lang="zh-CN" altLang="en-US" sz="2000" dirty="0"/>
              <a:t>参照</a:t>
            </a:r>
            <a:r>
              <a:rPr lang="zh-CN" altLang="en-US" sz="2000" b="1" dirty="0"/>
              <a:t>学习单流程</a:t>
            </a:r>
            <a:r>
              <a:rPr lang="zh-CN" altLang="en-US" sz="2000" dirty="0"/>
              <a:t>进行组装，注意别把电机线扯断哦。</a:t>
            </a:r>
            <a:endParaRPr lang="en-US" altLang="zh-CN" sz="2000" dirty="0"/>
          </a:p>
        </p:txBody>
      </p:sp>
      <p:pic>
        <p:nvPicPr>
          <p:cNvPr id="3" name="图片 2">
            <a:extLst>
              <a:ext uri="{FF2B5EF4-FFF2-40B4-BE49-F238E27FC236}">
                <a16:creationId xmlns:a16="http://schemas.microsoft.com/office/drawing/2014/main" id="{7F3CB98F-A0E3-4B8B-A0D6-B52EFDE97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2807" y="3139800"/>
            <a:ext cx="2612135" cy="2612135"/>
          </a:xfrm>
          <a:prstGeom prst="rect">
            <a:avLst/>
          </a:prstGeom>
        </p:spPr>
      </p:pic>
      <p:sp>
        <p:nvSpPr>
          <p:cNvPr id="4" name="箭头: 上 3">
            <a:extLst>
              <a:ext uri="{FF2B5EF4-FFF2-40B4-BE49-F238E27FC236}">
                <a16:creationId xmlns:a16="http://schemas.microsoft.com/office/drawing/2014/main" id="{AD0FA752-A977-4280-8F37-3FB4270AEE18}"/>
              </a:ext>
            </a:extLst>
          </p:cNvPr>
          <p:cNvSpPr/>
          <p:nvPr/>
        </p:nvSpPr>
        <p:spPr>
          <a:xfrm>
            <a:off x="6853427" y="4553712"/>
            <a:ext cx="310896" cy="97298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568525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054BE84-CEA8-4408-BF08-411197EAD418}"/>
              </a:ext>
            </a:extLst>
          </p:cNvPr>
          <p:cNvPicPr>
            <a:picLocks noChangeAspect="1"/>
          </p:cNvPicPr>
          <p:nvPr/>
        </p:nvPicPr>
        <p:blipFill>
          <a:blip r:embed="rId2"/>
          <a:stretch>
            <a:fillRect/>
          </a:stretch>
        </p:blipFill>
        <p:spPr>
          <a:xfrm>
            <a:off x="249532" y="84841"/>
            <a:ext cx="4650258" cy="6858000"/>
          </a:xfrm>
          <a:prstGeom prst="rect">
            <a:avLst/>
          </a:prstGeom>
        </p:spPr>
      </p:pic>
      <p:pic>
        <p:nvPicPr>
          <p:cNvPr id="6" name="图片 5">
            <a:extLst>
              <a:ext uri="{FF2B5EF4-FFF2-40B4-BE49-F238E27FC236}">
                <a16:creationId xmlns:a16="http://schemas.microsoft.com/office/drawing/2014/main" id="{D2F35E22-4F38-4698-94A9-C4CC60B244E4}"/>
              </a:ext>
            </a:extLst>
          </p:cNvPr>
          <p:cNvPicPr>
            <a:picLocks noChangeAspect="1"/>
          </p:cNvPicPr>
          <p:nvPr/>
        </p:nvPicPr>
        <p:blipFill>
          <a:blip r:embed="rId3"/>
          <a:stretch>
            <a:fillRect/>
          </a:stretch>
        </p:blipFill>
        <p:spPr>
          <a:xfrm>
            <a:off x="4511814" y="245216"/>
            <a:ext cx="4908392" cy="6858000"/>
          </a:xfrm>
          <a:prstGeom prst="rect">
            <a:avLst/>
          </a:prstGeom>
        </p:spPr>
      </p:pic>
      <p:pic>
        <p:nvPicPr>
          <p:cNvPr id="4" name="图片 3">
            <a:extLst>
              <a:ext uri="{FF2B5EF4-FFF2-40B4-BE49-F238E27FC236}">
                <a16:creationId xmlns:a16="http://schemas.microsoft.com/office/drawing/2014/main" id="{34CDD52C-928D-48C4-8602-3E15F3722B8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710145" y="1043366"/>
            <a:ext cx="1850390" cy="1177290"/>
          </a:xfrm>
          <a:prstGeom prst="rect">
            <a:avLst/>
          </a:prstGeom>
        </p:spPr>
      </p:pic>
      <p:sp>
        <p:nvSpPr>
          <p:cNvPr id="2" name="矩形 1">
            <a:extLst>
              <a:ext uri="{FF2B5EF4-FFF2-40B4-BE49-F238E27FC236}">
                <a16:creationId xmlns:a16="http://schemas.microsoft.com/office/drawing/2014/main" id="{0FDB2AD4-3D14-4D85-8784-81D96C9D95CB}"/>
              </a:ext>
            </a:extLst>
          </p:cNvPr>
          <p:cNvSpPr/>
          <p:nvPr/>
        </p:nvSpPr>
        <p:spPr>
          <a:xfrm>
            <a:off x="9593330" y="735589"/>
            <a:ext cx="1967205" cy="307777"/>
          </a:xfrm>
          <a:prstGeom prst="rect">
            <a:avLst/>
          </a:prstGeom>
        </p:spPr>
        <p:txBody>
          <a:bodyPr wrap="none">
            <a:spAutoFit/>
          </a:bodyPr>
          <a:lstStyle/>
          <a:p>
            <a:pPr lvl="0" algn="just">
              <a:spcAft>
                <a:spcPts val="0"/>
              </a:spcAft>
            </a:pPr>
            <a:r>
              <a:rPr lang="en-US" altLang="zh-CN" sz="1400" kern="0" dirty="0">
                <a:solidFill>
                  <a:srgbClr val="333333"/>
                </a:solidFill>
                <a:latin typeface="Arial" panose="020B0604020202020204" pitchFamily="34" charset="0"/>
                <a:cs typeface="Times New Roman" panose="02020603050405020304" pitchFamily="18" charset="0"/>
              </a:rPr>
              <a:t>esp32-cam</a:t>
            </a:r>
            <a:r>
              <a:rPr lang="zh-CN" altLang="zh-CN" sz="1400" kern="0" dirty="0">
                <a:solidFill>
                  <a:srgbClr val="333333"/>
                </a:solidFill>
                <a:latin typeface="Arial" panose="020B0604020202020204" pitchFamily="34" charset="0"/>
                <a:cs typeface="Arial" panose="020B0604020202020204" pitchFamily="34" charset="0"/>
              </a:rPr>
              <a:t>网络摄像头</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C3453F9E-89A9-47BF-B938-BB4BAC18775E}"/>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086877" y="2990687"/>
            <a:ext cx="1517650" cy="1517650"/>
          </a:xfrm>
          <a:prstGeom prst="rect">
            <a:avLst/>
          </a:prstGeom>
        </p:spPr>
      </p:pic>
      <p:sp>
        <p:nvSpPr>
          <p:cNvPr id="8" name="矩形 7">
            <a:extLst>
              <a:ext uri="{FF2B5EF4-FFF2-40B4-BE49-F238E27FC236}">
                <a16:creationId xmlns:a16="http://schemas.microsoft.com/office/drawing/2014/main" id="{611CA2B2-0E3F-4940-B613-BE807E232FBC}"/>
              </a:ext>
            </a:extLst>
          </p:cNvPr>
          <p:cNvSpPr/>
          <p:nvPr/>
        </p:nvSpPr>
        <p:spPr>
          <a:xfrm>
            <a:off x="10484063" y="2836798"/>
            <a:ext cx="723275" cy="307777"/>
          </a:xfrm>
          <a:prstGeom prst="rect">
            <a:avLst/>
          </a:prstGeom>
        </p:spPr>
        <p:txBody>
          <a:bodyPr wrap="none">
            <a:spAutoFit/>
          </a:bodyPr>
          <a:lstStyle/>
          <a:p>
            <a:pPr lvl="0" algn="just">
              <a:spcAft>
                <a:spcPts val="0"/>
              </a:spcAft>
            </a:pPr>
            <a:r>
              <a:rPr lang="zh-CN" altLang="en-US" sz="1400" kern="0" dirty="0">
                <a:solidFill>
                  <a:srgbClr val="333333"/>
                </a:solidFill>
                <a:latin typeface="Arial" panose="020B0604020202020204" pitchFamily="34" charset="0"/>
                <a:ea typeface="等线" panose="02010600030101010101" pitchFamily="2" charset="-122"/>
                <a:cs typeface="Times New Roman" panose="02020603050405020304" pitchFamily="18" charset="0"/>
              </a:rPr>
              <a:t>杜邦线</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45930D3E-D1F8-4FD2-861B-A18279C0899B}"/>
              </a:ext>
            </a:extLst>
          </p:cNvPr>
          <p:cNvPicPr>
            <a:picLocks noChangeAspect="1"/>
          </p:cNvPicPr>
          <p:nvPr/>
        </p:nvPicPr>
        <p:blipFill>
          <a:blip r:embed="rId6"/>
          <a:stretch>
            <a:fillRect/>
          </a:stretch>
        </p:blipFill>
        <p:spPr>
          <a:xfrm>
            <a:off x="10086877" y="4888668"/>
            <a:ext cx="1873656" cy="1851932"/>
          </a:xfrm>
          <a:prstGeom prst="rect">
            <a:avLst/>
          </a:prstGeom>
        </p:spPr>
      </p:pic>
      <p:sp>
        <p:nvSpPr>
          <p:cNvPr id="11" name="矩形 10">
            <a:extLst>
              <a:ext uri="{FF2B5EF4-FFF2-40B4-BE49-F238E27FC236}">
                <a16:creationId xmlns:a16="http://schemas.microsoft.com/office/drawing/2014/main" id="{00F02E0F-FFAB-4534-9BAD-10F9F47AD914}"/>
              </a:ext>
            </a:extLst>
          </p:cNvPr>
          <p:cNvSpPr/>
          <p:nvPr/>
        </p:nvSpPr>
        <p:spPr>
          <a:xfrm>
            <a:off x="10487164" y="4544614"/>
            <a:ext cx="902811" cy="307777"/>
          </a:xfrm>
          <a:prstGeom prst="rect">
            <a:avLst/>
          </a:prstGeom>
        </p:spPr>
        <p:txBody>
          <a:bodyPr wrap="none">
            <a:spAutoFit/>
          </a:bodyPr>
          <a:lstStyle/>
          <a:p>
            <a:pPr lvl="0" algn="just">
              <a:spcAft>
                <a:spcPts val="0"/>
              </a:spcAft>
            </a:pPr>
            <a:r>
              <a:rPr lang="zh-CN" altLang="en-US" sz="1400" kern="0">
                <a:solidFill>
                  <a:srgbClr val="333333"/>
                </a:solidFill>
                <a:latin typeface="Arial" panose="020B0604020202020204" pitchFamily="34" charset="0"/>
                <a:ea typeface="等线" panose="02010600030101010101" pitchFamily="2" charset="-122"/>
                <a:cs typeface="Times New Roman" panose="02020603050405020304" pitchFamily="18" charset="0"/>
              </a:rPr>
              <a:t>舵机云台</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695295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a:extLst>
              <a:ext uri="{FF2B5EF4-FFF2-40B4-BE49-F238E27FC236}">
                <a16:creationId xmlns:a16="http://schemas.microsoft.com/office/drawing/2014/main" id="{33F1B86B-679B-483A-BB25-442D119764B0}"/>
              </a:ext>
            </a:extLst>
          </p:cNvPr>
          <p:cNvGrpSpPr/>
          <p:nvPr/>
        </p:nvGrpSpPr>
        <p:grpSpPr>
          <a:xfrm>
            <a:off x="692685" y="1031913"/>
            <a:ext cx="277382" cy="968527"/>
            <a:chOff x="5938151" y="1986071"/>
            <a:chExt cx="277382" cy="968527"/>
          </a:xfrm>
        </p:grpSpPr>
        <p:cxnSp>
          <p:nvCxnSpPr>
            <p:cNvPr id="34" name="Straight Connector 111">
              <a:extLst>
                <a:ext uri="{FF2B5EF4-FFF2-40B4-BE49-F238E27FC236}">
                  <a16:creationId xmlns:a16="http://schemas.microsoft.com/office/drawing/2014/main" id="{B80599C0-6355-4A60-A862-693B7089E4EF}"/>
                </a:ext>
              </a:extLst>
            </p:cNvPr>
            <p:cNvCxnSpPr/>
            <p:nvPr/>
          </p:nvCxnSpPr>
          <p:spPr>
            <a:xfrm rot="5400000">
              <a:off x="5910413" y="2787205"/>
              <a:ext cx="332859" cy="1927"/>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35" name="í$ļïḓe">
              <a:extLst>
                <a:ext uri="{FF2B5EF4-FFF2-40B4-BE49-F238E27FC236}">
                  <a16:creationId xmlns:a16="http://schemas.microsoft.com/office/drawing/2014/main" id="{EEEA89C8-C9F8-4496-A798-AB774C16C926}"/>
                </a:ext>
              </a:extLst>
            </p:cNvPr>
            <p:cNvSpPr/>
            <p:nvPr/>
          </p:nvSpPr>
          <p:spPr bwMode="auto">
            <a:xfrm>
              <a:off x="5938151" y="2332799"/>
              <a:ext cx="277382" cy="277382"/>
            </a:xfrm>
            <a:prstGeom prst="ellipse">
              <a:avLst/>
            </a:prstGeom>
            <a:solidFill>
              <a:schemeClr val="accent5"/>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37" name="Straight Connector 116">
              <a:extLst>
                <a:ext uri="{FF2B5EF4-FFF2-40B4-BE49-F238E27FC236}">
                  <a16:creationId xmlns:a16="http://schemas.microsoft.com/office/drawing/2014/main" id="{6B8D1BEE-ABF1-4C6B-BEFE-ABD7F8E0BA4E}"/>
                </a:ext>
              </a:extLst>
            </p:cNvPr>
            <p:cNvCxnSpPr/>
            <p:nvPr/>
          </p:nvCxnSpPr>
          <p:spPr>
            <a:xfrm rot="5400000">
              <a:off x="5910413" y="2151537"/>
              <a:ext cx="332859" cy="192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66" name="标题 1">
            <a:extLst>
              <a:ext uri="{FF2B5EF4-FFF2-40B4-BE49-F238E27FC236}">
                <a16:creationId xmlns:a16="http://schemas.microsoft.com/office/drawing/2014/main" id="{9D9E66B2-5FDB-4150-9D01-9F8C5F9590AB}"/>
              </a:ext>
            </a:extLst>
          </p:cNvPr>
          <p:cNvSpPr>
            <a:spLocks noGrp="1"/>
          </p:cNvSpPr>
          <p:nvPr>
            <p:ph type="title"/>
          </p:nvPr>
        </p:nvSpPr>
        <p:spPr>
          <a:xfrm>
            <a:off x="1108759" y="182521"/>
            <a:ext cx="8128000" cy="474780"/>
          </a:xfrm>
        </p:spPr>
        <p:txBody>
          <a:bodyPr>
            <a:noAutofit/>
          </a:bodyPr>
          <a:lstStyle/>
          <a:p>
            <a:r>
              <a:rPr lang="zh-CN" altLang="en-US" sz="2800" dirty="0">
                <a:solidFill>
                  <a:srgbClr val="2874A9"/>
                </a:solidFill>
                <a:latin typeface="微软雅黑" panose="020B0503020204020204" pitchFamily="34" charset="-122"/>
                <a:ea typeface="微软雅黑" panose="020B0503020204020204" pitchFamily="34" charset="-122"/>
              </a:rPr>
              <a:t>活动：救援比赛</a:t>
            </a:r>
          </a:p>
        </p:txBody>
      </p:sp>
      <p:sp>
        <p:nvSpPr>
          <p:cNvPr id="8" name="矩形 7">
            <a:extLst>
              <a:ext uri="{FF2B5EF4-FFF2-40B4-BE49-F238E27FC236}">
                <a16:creationId xmlns:a16="http://schemas.microsoft.com/office/drawing/2014/main" id="{CFCE0EDB-5D25-4E4B-B259-E0E1E6F25BD4}"/>
              </a:ext>
            </a:extLst>
          </p:cNvPr>
          <p:cNvSpPr/>
          <p:nvPr/>
        </p:nvSpPr>
        <p:spPr>
          <a:xfrm>
            <a:off x="1284646" y="1198342"/>
            <a:ext cx="9024219" cy="160928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800" b="1" dirty="0">
                <a:solidFill>
                  <a:srgbClr val="EEAF34"/>
                </a:solidFill>
              </a:rPr>
              <a:t>小组合作组装小车</a:t>
            </a:r>
            <a:endParaRPr lang="en-US" altLang="zh-CN" sz="2800" b="1" dirty="0">
              <a:solidFill>
                <a:srgbClr val="EEAF34"/>
              </a:solidFill>
            </a:endParaRPr>
          </a:p>
          <a:p>
            <a:pPr>
              <a:lnSpc>
                <a:spcPct val="150000"/>
              </a:lnSpc>
            </a:pPr>
            <a:endParaRPr lang="en-US" altLang="zh-CN" sz="2000" dirty="0"/>
          </a:p>
          <a:p>
            <a:pPr marL="285750" indent="-285750">
              <a:lnSpc>
                <a:spcPct val="150000"/>
              </a:lnSpc>
              <a:buFont typeface="Wingdings" panose="05000000000000000000" pitchFamily="2" charset="2"/>
              <a:buChar char="Ø"/>
            </a:pPr>
            <a:r>
              <a:rPr lang="zh-CN" altLang="en-US" sz="2000" dirty="0"/>
              <a:t>参照</a:t>
            </a:r>
            <a:r>
              <a:rPr lang="zh-CN" altLang="en-US" sz="2000" b="1" dirty="0"/>
              <a:t>学习单流程</a:t>
            </a:r>
            <a:r>
              <a:rPr lang="zh-CN" altLang="en-US" sz="2000" dirty="0"/>
              <a:t>进行组装，注意别把电机线扯断哦。</a:t>
            </a:r>
            <a:endParaRPr lang="en-US" altLang="zh-CN" sz="2000" dirty="0"/>
          </a:p>
        </p:txBody>
      </p:sp>
    </p:spTree>
    <p:extLst>
      <p:ext uri="{BB962C8B-B14F-4D97-AF65-F5344CB8AC3E}">
        <p14:creationId xmlns:p14="http://schemas.microsoft.com/office/powerpoint/2010/main" val="29713080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07A0F-7ACA-4E1F-B5A1-CCEBBE9CCD52}"/>
              </a:ext>
            </a:extLst>
          </p:cNvPr>
          <p:cNvSpPr>
            <a:spLocks noGrp="1"/>
          </p:cNvSpPr>
          <p:nvPr>
            <p:ph type="title"/>
          </p:nvPr>
        </p:nvSpPr>
        <p:spPr/>
        <p:txBody>
          <a:bodyPr/>
          <a:lstStyle/>
          <a:p>
            <a:r>
              <a:rPr lang="zh-CN" altLang="en-US" dirty="0"/>
              <a:t>认识遥控页面</a:t>
            </a:r>
          </a:p>
        </p:txBody>
      </p:sp>
      <p:pic>
        <p:nvPicPr>
          <p:cNvPr id="3" name="图片 2">
            <a:extLst>
              <a:ext uri="{FF2B5EF4-FFF2-40B4-BE49-F238E27FC236}">
                <a16:creationId xmlns:a16="http://schemas.microsoft.com/office/drawing/2014/main" id="{4708448A-DC4B-46F6-BEE4-76FDDD29C57B}"/>
              </a:ext>
            </a:extLst>
          </p:cNvPr>
          <p:cNvPicPr>
            <a:picLocks noChangeAspect="1"/>
          </p:cNvPicPr>
          <p:nvPr/>
        </p:nvPicPr>
        <p:blipFill>
          <a:blip r:embed="rId2"/>
          <a:stretch>
            <a:fillRect/>
          </a:stretch>
        </p:blipFill>
        <p:spPr>
          <a:xfrm>
            <a:off x="8107136" y="2256375"/>
            <a:ext cx="3481185" cy="4355043"/>
          </a:xfrm>
          <a:prstGeom prst="rect">
            <a:avLst/>
          </a:prstGeom>
        </p:spPr>
      </p:pic>
      <p:sp>
        <p:nvSpPr>
          <p:cNvPr id="4" name="文本框 3">
            <a:extLst>
              <a:ext uri="{FF2B5EF4-FFF2-40B4-BE49-F238E27FC236}">
                <a16:creationId xmlns:a16="http://schemas.microsoft.com/office/drawing/2014/main" id="{5D223EB2-6246-4957-AECC-DF2BE16B9360}"/>
              </a:ext>
            </a:extLst>
          </p:cNvPr>
          <p:cNvSpPr txBox="1"/>
          <p:nvPr/>
        </p:nvSpPr>
        <p:spPr>
          <a:xfrm>
            <a:off x="563336" y="971550"/>
            <a:ext cx="3020785" cy="1200329"/>
          </a:xfrm>
          <a:prstGeom prst="rect">
            <a:avLst/>
          </a:prstGeom>
          <a:noFill/>
        </p:spPr>
        <p:txBody>
          <a:bodyPr wrap="square" rtlCol="0">
            <a:spAutoFit/>
          </a:bodyPr>
          <a:lstStyle/>
          <a:p>
            <a:r>
              <a:rPr lang="zh-CN" altLang="en-US" dirty="0"/>
              <a:t>打开教师提供的</a:t>
            </a:r>
            <a:r>
              <a:rPr lang="en-US" altLang="zh-CN" dirty="0" err="1"/>
              <a:t>ip</a:t>
            </a:r>
            <a:r>
              <a:rPr lang="zh-CN" altLang="en-US" dirty="0"/>
              <a:t>地址，然后输入</a:t>
            </a:r>
            <a:r>
              <a:rPr lang="en-US" altLang="zh-CN" dirty="0"/>
              <a:t>esp32</a:t>
            </a:r>
            <a:r>
              <a:rPr lang="zh-CN" altLang="en-US" dirty="0"/>
              <a:t>的</a:t>
            </a:r>
            <a:r>
              <a:rPr lang="en-US" altLang="zh-CN" dirty="0" err="1"/>
              <a:t>ip</a:t>
            </a:r>
            <a:r>
              <a:rPr lang="zh-CN" altLang="en-US" dirty="0"/>
              <a:t>地址。</a:t>
            </a:r>
            <a:endParaRPr lang="en-US" altLang="zh-CN" dirty="0"/>
          </a:p>
          <a:p>
            <a:r>
              <a:rPr lang="zh-CN" altLang="en-US" dirty="0"/>
              <a:t>调节好参数后点击最下面的</a:t>
            </a:r>
            <a:endParaRPr lang="en-US" altLang="zh-CN" dirty="0"/>
          </a:p>
          <a:p>
            <a:r>
              <a:rPr lang="en-US" altLang="zh-CN" dirty="0"/>
              <a:t>Start Stream</a:t>
            </a:r>
            <a:endParaRPr lang="zh-CN" altLang="en-US" dirty="0"/>
          </a:p>
        </p:txBody>
      </p:sp>
      <p:pic>
        <p:nvPicPr>
          <p:cNvPr id="5" name="图片 4">
            <a:extLst>
              <a:ext uri="{FF2B5EF4-FFF2-40B4-BE49-F238E27FC236}">
                <a16:creationId xmlns:a16="http://schemas.microsoft.com/office/drawing/2014/main" id="{E7B4AF23-3EF5-4C5A-81B2-DD6A7514DA97}"/>
              </a:ext>
            </a:extLst>
          </p:cNvPr>
          <p:cNvPicPr>
            <a:picLocks noChangeAspect="1"/>
          </p:cNvPicPr>
          <p:nvPr/>
        </p:nvPicPr>
        <p:blipFill>
          <a:blip r:embed="rId3"/>
          <a:stretch>
            <a:fillRect/>
          </a:stretch>
        </p:blipFill>
        <p:spPr>
          <a:xfrm>
            <a:off x="277585" y="2256375"/>
            <a:ext cx="4216845" cy="4519982"/>
          </a:xfrm>
          <a:prstGeom prst="rect">
            <a:avLst/>
          </a:prstGeom>
        </p:spPr>
      </p:pic>
      <p:pic>
        <p:nvPicPr>
          <p:cNvPr id="6" name="图片 5">
            <a:extLst>
              <a:ext uri="{FF2B5EF4-FFF2-40B4-BE49-F238E27FC236}">
                <a16:creationId xmlns:a16="http://schemas.microsoft.com/office/drawing/2014/main" id="{E25FD0FB-C165-48CB-894B-01DC3C09DA0C}"/>
              </a:ext>
            </a:extLst>
          </p:cNvPr>
          <p:cNvPicPr>
            <a:picLocks noChangeAspect="1"/>
          </p:cNvPicPr>
          <p:nvPr/>
        </p:nvPicPr>
        <p:blipFill>
          <a:blip r:embed="rId4"/>
          <a:stretch>
            <a:fillRect/>
          </a:stretch>
        </p:blipFill>
        <p:spPr>
          <a:xfrm>
            <a:off x="5029200" y="2121707"/>
            <a:ext cx="3205162" cy="4811131"/>
          </a:xfrm>
          <a:prstGeom prst="rect">
            <a:avLst/>
          </a:prstGeom>
        </p:spPr>
      </p:pic>
    </p:spTree>
    <p:extLst>
      <p:ext uri="{BB962C8B-B14F-4D97-AF65-F5344CB8AC3E}">
        <p14:creationId xmlns:p14="http://schemas.microsoft.com/office/powerpoint/2010/main" val="13821936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4D1244-1143-4313-959C-D0B8E8673572}"/>
              </a:ext>
            </a:extLst>
          </p:cNvPr>
          <p:cNvSpPr>
            <a:spLocks noGrp="1"/>
          </p:cNvSpPr>
          <p:nvPr>
            <p:ph type="title"/>
          </p:nvPr>
        </p:nvSpPr>
        <p:spPr/>
        <p:txBody>
          <a:bodyPr/>
          <a:lstStyle/>
          <a:p>
            <a:r>
              <a:rPr lang="zh-CN" altLang="en-US" dirty="0"/>
              <a:t>小车比赛</a:t>
            </a:r>
          </a:p>
        </p:txBody>
      </p:sp>
      <p:sp>
        <p:nvSpPr>
          <p:cNvPr id="3" name="矩形 2">
            <a:extLst>
              <a:ext uri="{FF2B5EF4-FFF2-40B4-BE49-F238E27FC236}">
                <a16:creationId xmlns:a16="http://schemas.microsoft.com/office/drawing/2014/main" id="{DCC28099-7D0C-43B4-B621-8318BF617BAC}"/>
              </a:ext>
            </a:extLst>
          </p:cNvPr>
          <p:cNvSpPr/>
          <p:nvPr/>
        </p:nvSpPr>
        <p:spPr>
          <a:xfrm>
            <a:off x="5384500" y="1917569"/>
            <a:ext cx="6312817" cy="3416320"/>
          </a:xfrm>
          <a:prstGeom prst="rect">
            <a:avLst/>
          </a:prstGeom>
        </p:spPr>
        <p:txBody>
          <a:bodyPr wrap="square">
            <a:spAutoFit/>
          </a:bodyPr>
          <a:lstStyle/>
          <a:p>
            <a:r>
              <a:rPr lang="zh-CN" altLang="zh-CN" dirty="0">
                <a:cs typeface="Times New Roman" panose="02020603050405020304" pitchFamily="18" charset="0"/>
              </a:rPr>
              <a:t>在教室空地摆放</a:t>
            </a:r>
            <a:r>
              <a:rPr lang="zh-CN" altLang="en-US" dirty="0">
                <a:cs typeface="Times New Roman" panose="02020603050405020304" pitchFamily="18" charset="0"/>
              </a:rPr>
              <a:t>“核废料”</a:t>
            </a:r>
            <a:endParaRPr lang="en-US" altLang="zh-CN" dirty="0">
              <a:cs typeface="Times New Roman" panose="02020603050405020304" pitchFamily="18" charset="0"/>
            </a:endParaRPr>
          </a:p>
          <a:p>
            <a:endParaRPr lang="en-US" altLang="zh-CN" dirty="0">
              <a:cs typeface="Times New Roman" panose="02020603050405020304" pitchFamily="18" charset="0"/>
            </a:endParaRPr>
          </a:p>
          <a:p>
            <a:r>
              <a:rPr lang="zh-CN" altLang="en-US" dirty="0">
                <a:cs typeface="Times New Roman" panose="02020603050405020304" pitchFamily="18" charset="0"/>
              </a:rPr>
              <a:t>各组小车从出发点出发，通过网页上的摄像头画面和遥控来控制小车推核废料到安全回收区，操作小车的同学不能看车</a:t>
            </a:r>
            <a:endParaRPr lang="en-US" altLang="zh-CN" dirty="0">
              <a:cs typeface="Times New Roman" panose="02020603050405020304" pitchFamily="18" charset="0"/>
            </a:endParaRPr>
          </a:p>
          <a:p>
            <a:endParaRPr lang="en-US" altLang="zh-CN" dirty="0">
              <a:cs typeface="Times New Roman" panose="02020603050405020304" pitchFamily="18" charset="0"/>
            </a:endParaRPr>
          </a:p>
          <a:p>
            <a:r>
              <a:rPr lang="zh-CN" altLang="en-US" dirty="0">
                <a:cs typeface="Times New Roman" panose="02020603050405020304" pitchFamily="18" charset="0"/>
              </a:rPr>
              <a:t>每回收一个得</a:t>
            </a:r>
            <a:r>
              <a:rPr lang="en-US" altLang="zh-CN" dirty="0">
                <a:cs typeface="Times New Roman" panose="02020603050405020304" pitchFamily="18" charset="0"/>
              </a:rPr>
              <a:t>10</a:t>
            </a:r>
            <a:r>
              <a:rPr lang="zh-CN" altLang="en-US" dirty="0">
                <a:cs typeface="Times New Roman" panose="02020603050405020304" pitchFamily="18" charset="0"/>
              </a:rPr>
              <a:t>分。</a:t>
            </a:r>
            <a:endParaRPr lang="en-US" altLang="zh-CN" dirty="0">
              <a:cs typeface="Times New Roman" panose="02020603050405020304" pitchFamily="18" charset="0"/>
            </a:endParaRPr>
          </a:p>
          <a:p>
            <a:endParaRPr lang="en-US" altLang="zh-CN" dirty="0">
              <a:cs typeface="Times New Roman" panose="02020603050405020304" pitchFamily="18" charset="0"/>
            </a:endParaRPr>
          </a:p>
          <a:p>
            <a:endParaRPr lang="en-US" altLang="zh-CN" dirty="0">
              <a:cs typeface="Times New Roman" panose="02020603050405020304" pitchFamily="18" charset="0"/>
            </a:endParaRPr>
          </a:p>
          <a:p>
            <a:r>
              <a:rPr lang="zh-CN" altLang="en-US" dirty="0">
                <a:cs typeface="Times New Roman" panose="02020603050405020304" pitchFamily="18" charset="0"/>
              </a:rPr>
              <a:t>各组根据功能、外观、稳定性等为其他组的小车打分。满分</a:t>
            </a:r>
            <a:r>
              <a:rPr lang="en-US" altLang="zh-CN" dirty="0">
                <a:cs typeface="Times New Roman" panose="02020603050405020304" pitchFamily="18" charset="0"/>
              </a:rPr>
              <a:t>30</a:t>
            </a:r>
            <a:r>
              <a:rPr lang="zh-CN" altLang="en-US" dirty="0">
                <a:cs typeface="Times New Roman" panose="02020603050405020304" pitchFamily="18" charset="0"/>
              </a:rPr>
              <a:t>分。</a:t>
            </a:r>
            <a:endParaRPr lang="en-US" altLang="zh-CN" dirty="0">
              <a:cs typeface="Times New Roman" panose="02020603050405020304" pitchFamily="18" charset="0"/>
            </a:endParaRPr>
          </a:p>
          <a:p>
            <a:endParaRPr lang="en-US" altLang="zh-CN" dirty="0">
              <a:cs typeface="Times New Roman" panose="02020603050405020304" pitchFamily="18" charset="0"/>
            </a:endParaRPr>
          </a:p>
          <a:p>
            <a:r>
              <a:rPr lang="zh-CN" altLang="en-US" dirty="0">
                <a:cs typeface="Times New Roman" panose="02020603050405020304" pitchFamily="18" charset="0"/>
              </a:rPr>
              <a:t>将得分相加，决出前三名</a:t>
            </a:r>
            <a:endParaRPr lang="en-US" altLang="zh-CN" dirty="0">
              <a:cs typeface="Times New Roman" panose="02020603050405020304" pitchFamily="18" charset="0"/>
            </a:endParaRPr>
          </a:p>
        </p:txBody>
      </p:sp>
      <p:sp>
        <p:nvSpPr>
          <p:cNvPr id="5" name="矩形 4">
            <a:extLst>
              <a:ext uri="{FF2B5EF4-FFF2-40B4-BE49-F238E27FC236}">
                <a16:creationId xmlns:a16="http://schemas.microsoft.com/office/drawing/2014/main" id="{69BC9F2D-BA81-453A-A28F-4CAA02F76A92}"/>
              </a:ext>
            </a:extLst>
          </p:cNvPr>
          <p:cNvSpPr/>
          <p:nvPr/>
        </p:nvSpPr>
        <p:spPr>
          <a:xfrm>
            <a:off x="563083" y="1691615"/>
            <a:ext cx="4232635" cy="50447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BA55A1E-8FDD-49DB-85F8-10FC41AFC79F}"/>
              </a:ext>
            </a:extLst>
          </p:cNvPr>
          <p:cNvSpPr/>
          <p:nvPr/>
        </p:nvSpPr>
        <p:spPr>
          <a:xfrm>
            <a:off x="3518806" y="1971839"/>
            <a:ext cx="1197739" cy="3842418"/>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3C37FCD-3B5A-49F7-8FD3-2E1F694B4402}"/>
              </a:ext>
            </a:extLst>
          </p:cNvPr>
          <p:cNvSpPr txBox="1"/>
          <p:nvPr/>
        </p:nvSpPr>
        <p:spPr>
          <a:xfrm>
            <a:off x="563083" y="6427815"/>
            <a:ext cx="790742" cy="369332"/>
          </a:xfrm>
          <a:prstGeom prst="rect">
            <a:avLst/>
          </a:prstGeom>
          <a:noFill/>
        </p:spPr>
        <p:txBody>
          <a:bodyPr wrap="square" rtlCol="0">
            <a:spAutoFit/>
          </a:bodyPr>
          <a:lstStyle/>
          <a:p>
            <a:r>
              <a:rPr lang="zh-CN" altLang="en-US" dirty="0"/>
              <a:t>起点</a:t>
            </a:r>
          </a:p>
        </p:txBody>
      </p:sp>
      <p:sp>
        <p:nvSpPr>
          <p:cNvPr id="12" name="文本框 11">
            <a:extLst>
              <a:ext uri="{FF2B5EF4-FFF2-40B4-BE49-F238E27FC236}">
                <a16:creationId xmlns:a16="http://schemas.microsoft.com/office/drawing/2014/main" id="{7E9E9D6D-4A43-49DD-BC1F-1A606C022A03}"/>
              </a:ext>
            </a:extLst>
          </p:cNvPr>
          <p:cNvSpPr txBox="1"/>
          <p:nvPr/>
        </p:nvSpPr>
        <p:spPr>
          <a:xfrm>
            <a:off x="3703635" y="3058220"/>
            <a:ext cx="947596" cy="646331"/>
          </a:xfrm>
          <a:prstGeom prst="rect">
            <a:avLst/>
          </a:prstGeom>
          <a:noFill/>
        </p:spPr>
        <p:txBody>
          <a:bodyPr wrap="square" rtlCol="0">
            <a:spAutoFit/>
          </a:bodyPr>
          <a:lstStyle/>
          <a:p>
            <a:r>
              <a:rPr lang="zh-CN" altLang="en-US" dirty="0"/>
              <a:t>安全回收区</a:t>
            </a:r>
          </a:p>
        </p:txBody>
      </p:sp>
      <mc:AlternateContent xmlns:mc="http://schemas.openxmlformats.org/markup-compatibility/2006" xmlns:am3d="http://schemas.microsoft.com/office/drawing/2017/model3d">
        <mc:Choice Requires="am3d">
          <p:graphicFrame>
            <p:nvGraphicFramePr>
              <p:cNvPr id="4" name="3D 模型 3">
                <a:extLst>
                  <a:ext uri="{FF2B5EF4-FFF2-40B4-BE49-F238E27FC236}">
                    <a16:creationId xmlns:a16="http://schemas.microsoft.com/office/drawing/2014/main" id="{2B4592F4-E820-42A3-8641-5960BD94A45D}"/>
                  </a:ext>
                </a:extLst>
              </p:cNvPr>
              <p:cNvGraphicFramePr>
                <a:graphicFrameLocks noChangeAspect="1"/>
              </p:cNvGraphicFramePr>
              <p:nvPr>
                <p:extLst>
                  <p:ext uri="{D42A27DB-BD31-4B8C-83A1-F6EECF244321}">
                    <p14:modId xmlns:p14="http://schemas.microsoft.com/office/powerpoint/2010/main" val="1351281516"/>
                  </p:ext>
                </p:extLst>
              </p:nvPr>
            </p:nvGraphicFramePr>
            <p:xfrm>
              <a:off x="1563929" y="2155246"/>
              <a:ext cx="565756" cy="555298"/>
            </p:xfrm>
            <a:graphic>
              <a:graphicData uri="http://schemas.microsoft.com/office/drawing/2017/model3d">
                <am3d:model3d r:embed="rId2">
                  <am3d:spPr>
                    <a:xfrm>
                      <a:off x="0" y="0"/>
                      <a:ext cx="565756" cy="555298"/>
                    </a:xfrm>
                    <a:prstGeom prst="rect">
                      <a:avLst/>
                    </a:prstGeom>
                  </am3d:spPr>
                  <am3d:camera>
                    <am3d:pos x="0" y="0" z="81466489"/>
                    <am3d:up dx="0" dy="36000000" dz="0"/>
                    <am3d:lookAt x="0" y="0" z="0"/>
                    <am3d:perspective fov="2700000"/>
                  </am3d:camera>
                  <am3d:trans>
                    <am3d:meterPerModelUnit n="25000000" d="1000000"/>
                    <am3d:preTrans dx="0" dy="-17999103" dz="-10"/>
                    <am3d:scale>
                      <am3d:sx n="1000000" d="1000000"/>
                      <am3d:sy n="1000000" d="1000000"/>
                      <am3d:sz n="1000000" d="1000000"/>
                    </am3d:scale>
                    <am3d:rot ax="4687453" ay="-1661483" az="-3938992"/>
                    <am3d:postTrans dx="0" dy="0" dz="0"/>
                  </am3d:trans>
                  <am3d:raster rName="Office3DRenderer" rVer="16.0.8326">
                    <am3d:blip r:embed="rId3"/>
                  </am3d:raster>
                  <am3d:objViewport viewportSz="6106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模型 3">
                <a:extLst>
                  <a:ext uri="{FF2B5EF4-FFF2-40B4-BE49-F238E27FC236}">
                    <a16:creationId xmlns:a16="http://schemas.microsoft.com/office/drawing/2014/main" id="{2B4592F4-E820-42A3-8641-5960BD94A45D}"/>
                  </a:ext>
                </a:extLst>
              </p:cNvPr>
              <p:cNvPicPr>
                <a:picLocks noGrp="1" noRot="1" noChangeAspect="1" noMove="1" noResize="1" noEditPoints="1" noAdjustHandles="1" noChangeArrowheads="1" noChangeShapeType="1" noCrop="1"/>
              </p:cNvPicPr>
              <p:nvPr/>
            </p:nvPicPr>
            <p:blipFill>
              <a:blip r:embed="rId4"/>
              <a:stretch>
                <a:fillRect/>
              </a:stretch>
            </p:blipFill>
            <p:spPr>
              <a:xfrm>
                <a:off x="1563929" y="2155246"/>
                <a:ext cx="565756" cy="555298"/>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0" name="3D 模型 19">
                <a:extLst>
                  <a:ext uri="{FF2B5EF4-FFF2-40B4-BE49-F238E27FC236}">
                    <a16:creationId xmlns:a16="http://schemas.microsoft.com/office/drawing/2014/main" id="{70DC9CAD-3AE4-4FC3-AA9D-883455A9C8BC}"/>
                  </a:ext>
                </a:extLst>
              </p:cNvPr>
              <p:cNvGraphicFramePr>
                <a:graphicFrameLocks noChangeAspect="1"/>
              </p:cNvGraphicFramePr>
              <p:nvPr>
                <p:extLst>
                  <p:ext uri="{D42A27DB-BD31-4B8C-83A1-F6EECF244321}">
                    <p14:modId xmlns:p14="http://schemas.microsoft.com/office/powerpoint/2010/main" val="3560084345"/>
                  </p:ext>
                </p:extLst>
              </p:nvPr>
            </p:nvGraphicFramePr>
            <p:xfrm>
              <a:off x="1796779" y="3002720"/>
              <a:ext cx="480750" cy="471863"/>
            </p:xfrm>
            <a:graphic>
              <a:graphicData uri="http://schemas.microsoft.com/office/drawing/2017/model3d">
                <am3d:model3d r:embed="rId2">
                  <am3d:spPr>
                    <a:xfrm>
                      <a:off x="0" y="0"/>
                      <a:ext cx="480750" cy="471863"/>
                    </a:xfrm>
                    <a:prstGeom prst="rect">
                      <a:avLst/>
                    </a:prstGeom>
                  </am3d:spPr>
                  <am3d:camera>
                    <am3d:pos x="0" y="0" z="81466489"/>
                    <am3d:up dx="0" dy="36000000" dz="0"/>
                    <am3d:lookAt x="0" y="0" z="0"/>
                    <am3d:perspective fov="2700000"/>
                  </am3d:camera>
                  <am3d:trans>
                    <am3d:meterPerModelUnit n="25000000" d="1000000"/>
                    <am3d:preTrans dx="0" dy="-17999103" dz="-10"/>
                    <am3d:scale>
                      <am3d:sx n="1000000" d="1000000"/>
                      <am3d:sy n="1000000" d="1000000"/>
                      <am3d:sz n="1000000" d="1000000"/>
                    </am3d:scale>
                    <am3d:rot ax="4687453" ay="-1661483" az="-3938992"/>
                    <am3d:postTrans dx="0" dy="0" dz="0"/>
                  </am3d:trans>
                  <am3d:raster rName="Office3DRenderer" rVer="16.0.8326">
                    <am3d:blip r:embed="rId5"/>
                  </am3d:raster>
                  <am3d:objViewport viewportSz="5188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0" name="3D 模型 19">
                <a:extLst>
                  <a:ext uri="{FF2B5EF4-FFF2-40B4-BE49-F238E27FC236}">
                    <a16:creationId xmlns:a16="http://schemas.microsoft.com/office/drawing/2014/main" id="{70DC9CAD-3AE4-4FC3-AA9D-883455A9C8BC}"/>
                  </a:ext>
                </a:extLst>
              </p:cNvPr>
              <p:cNvPicPr>
                <a:picLocks noGrp="1" noRot="1" noChangeAspect="1" noMove="1" noResize="1" noEditPoints="1" noAdjustHandles="1" noChangeArrowheads="1" noChangeShapeType="1" noCrop="1"/>
              </p:cNvPicPr>
              <p:nvPr/>
            </p:nvPicPr>
            <p:blipFill>
              <a:blip r:embed="rId6"/>
              <a:stretch>
                <a:fillRect/>
              </a:stretch>
            </p:blipFill>
            <p:spPr>
              <a:xfrm>
                <a:off x="1796779" y="3002720"/>
                <a:ext cx="480750" cy="471863"/>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2" name="3D 模型 21">
                <a:extLst>
                  <a:ext uri="{FF2B5EF4-FFF2-40B4-BE49-F238E27FC236}">
                    <a16:creationId xmlns:a16="http://schemas.microsoft.com/office/drawing/2014/main" id="{9BF685C2-8BE5-47E4-BBFA-D545E582EAD1}"/>
                  </a:ext>
                </a:extLst>
              </p:cNvPr>
              <p:cNvGraphicFramePr>
                <a:graphicFrameLocks noChangeAspect="1"/>
              </p:cNvGraphicFramePr>
              <p:nvPr>
                <p:extLst>
                  <p:ext uri="{D42A27DB-BD31-4B8C-83A1-F6EECF244321}">
                    <p14:modId xmlns:p14="http://schemas.microsoft.com/office/powerpoint/2010/main" val="1360434138"/>
                  </p:ext>
                </p:extLst>
              </p:nvPr>
            </p:nvGraphicFramePr>
            <p:xfrm>
              <a:off x="1075360" y="3424281"/>
              <a:ext cx="642246" cy="627362"/>
            </p:xfrm>
            <a:graphic>
              <a:graphicData uri="http://schemas.microsoft.com/office/drawing/2017/model3d">
                <am3d:model3d r:embed="rId2">
                  <am3d:spPr>
                    <a:xfrm>
                      <a:off x="0" y="0"/>
                      <a:ext cx="642246" cy="627362"/>
                    </a:xfrm>
                    <a:prstGeom prst="rect">
                      <a:avLst/>
                    </a:prstGeom>
                  </am3d:spPr>
                  <am3d:camera>
                    <am3d:pos x="0" y="0" z="81466489"/>
                    <am3d:up dx="0" dy="36000000" dz="0"/>
                    <am3d:lookAt x="0" y="0" z="0"/>
                    <am3d:perspective fov="2700000"/>
                  </am3d:camera>
                  <am3d:trans>
                    <am3d:meterPerModelUnit n="25000000" d="1000000"/>
                    <am3d:preTrans dx="0" dy="-17999103" dz="-10"/>
                    <am3d:scale>
                      <am3d:sx n="1000000" d="1000000"/>
                      <am3d:sy n="1000000" d="1000000"/>
                      <am3d:sz n="1000000" d="1000000"/>
                    </am3d:scale>
                    <am3d:rot ax="-7131926" ay="734089" az="1261623"/>
                    <am3d:postTrans dx="0" dy="0" dz="0"/>
                  </am3d:trans>
                  <am3d:raster rName="Office3DRenderer" rVer="16.0.8326">
                    <am3d:blip r:embed="rId7"/>
                  </am3d:raster>
                  <am3d:objViewport viewportSz="6862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2" name="3D 模型 21">
                <a:extLst>
                  <a:ext uri="{FF2B5EF4-FFF2-40B4-BE49-F238E27FC236}">
                    <a16:creationId xmlns:a16="http://schemas.microsoft.com/office/drawing/2014/main" id="{9BF685C2-8BE5-47E4-BBFA-D545E582EAD1}"/>
                  </a:ext>
                </a:extLst>
              </p:cNvPr>
              <p:cNvPicPr>
                <a:picLocks noGrp="1" noRot="1" noChangeAspect="1" noMove="1" noResize="1" noEditPoints="1" noAdjustHandles="1" noChangeArrowheads="1" noChangeShapeType="1" noCrop="1"/>
              </p:cNvPicPr>
              <p:nvPr/>
            </p:nvPicPr>
            <p:blipFill>
              <a:blip r:embed="rId8"/>
              <a:stretch>
                <a:fillRect/>
              </a:stretch>
            </p:blipFill>
            <p:spPr>
              <a:xfrm>
                <a:off x="1075360" y="3424281"/>
                <a:ext cx="642246" cy="62736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6" name="3D 模型 15">
                <a:extLst>
                  <a:ext uri="{FF2B5EF4-FFF2-40B4-BE49-F238E27FC236}">
                    <a16:creationId xmlns:a16="http://schemas.microsoft.com/office/drawing/2014/main" id="{274A8855-64CD-4EE7-BF51-897D80C68CD1}"/>
                  </a:ext>
                </a:extLst>
              </p:cNvPr>
              <p:cNvGraphicFramePr>
                <a:graphicFrameLocks noChangeAspect="1"/>
              </p:cNvGraphicFramePr>
              <p:nvPr>
                <p:extLst>
                  <p:ext uri="{D42A27DB-BD31-4B8C-83A1-F6EECF244321}">
                    <p14:modId xmlns:p14="http://schemas.microsoft.com/office/powerpoint/2010/main" val="2349057679"/>
                  </p:ext>
                </p:extLst>
              </p:nvPr>
            </p:nvGraphicFramePr>
            <p:xfrm>
              <a:off x="278925" y="5310046"/>
              <a:ext cx="1359058" cy="1178179"/>
            </p:xfrm>
            <a:graphic>
              <a:graphicData uri="http://schemas.microsoft.com/office/drawing/2017/model3d">
                <am3d:model3d r:embed="rId9">
                  <am3d:spPr>
                    <a:xfrm>
                      <a:off x="0" y="0"/>
                      <a:ext cx="1359058" cy="1178179"/>
                    </a:xfrm>
                    <a:prstGeom prst="rect">
                      <a:avLst/>
                    </a:prstGeom>
                  </am3d:spPr>
                  <am3d:camera>
                    <am3d:pos x="0" y="0" z="68859652"/>
                    <am3d:up dx="0" dy="36000000" dz="0"/>
                    <am3d:lookAt x="0" y="0" z="0"/>
                    <am3d:perspective fov="2700000"/>
                  </am3d:camera>
                  <am3d:trans>
                    <am3d:meterPerModelUnit n="16566758" d="1000000"/>
                    <am3d:preTrans dx="-197" dy="-15104018" dz="331"/>
                    <am3d:scale>
                      <am3d:sx n="1000000" d="1000000"/>
                      <am3d:sy n="1000000" d="1000000"/>
                      <am3d:sz n="1000000" d="1000000"/>
                    </am3d:scale>
                    <am3d:rot ax="-10438274" ay="2237733" az="-10580305"/>
                    <am3d:postTrans dx="0" dy="0" dz="0"/>
                  </am3d:trans>
                  <am3d:raster rName="Office3DRenderer" rVer="16.0.8326">
                    <am3d:blip r:embed="rId10"/>
                  </am3d:raster>
                  <am3d:objViewport viewportSz="17279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6" name="3D 模型 15">
                <a:extLst>
                  <a:ext uri="{FF2B5EF4-FFF2-40B4-BE49-F238E27FC236}">
                    <a16:creationId xmlns:a16="http://schemas.microsoft.com/office/drawing/2014/main" id="{274A8855-64CD-4EE7-BF51-897D80C68CD1}"/>
                  </a:ext>
                </a:extLst>
              </p:cNvPr>
              <p:cNvPicPr>
                <a:picLocks noGrp="1" noRot="1" noChangeAspect="1" noMove="1" noResize="1" noEditPoints="1" noAdjustHandles="1" noChangeArrowheads="1" noChangeShapeType="1" noCrop="1"/>
              </p:cNvPicPr>
              <p:nvPr/>
            </p:nvPicPr>
            <p:blipFill>
              <a:blip r:embed="rId11"/>
              <a:stretch>
                <a:fillRect/>
              </a:stretch>
            </p:blipFill>
            <p:spPr>
              <a:xfrm>
                <a:off x="278925" y="5310046"/>
                <a:ext cx="1359058" cy="1178179"/>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4" name="3D 模型 23">
                <a:extLst>
                  <a:ext uri="{FF2B5EF4-FFF2-40B4-BE49-F238E27FC236}">
                    <a16:creationId xmlns:a16="http://schemas.microsoft.com/office/drawing/2014/main" id="{1AF82D47-9FB8-4EB5-96E1-531A7FAB6EAC}"/>
                  </a:ext>
                </a:extLst>
              </p:cNvPr>
              <p:cNvGraphicFramePr>
                <a:graphicFrameLocks noChangeAspect="1"/>
              </p:cNvGraphicFramePr>
              <p:nvPr>
                <p:extLst>
                  <p:ext uri="{D42A27DB-BD31-4B8C-83A1-F6EECF244321}">
                    <p14:modId xmlns:p14="http://schemas.microsoft.com/office/powerpoint/2010/main" val="1728370"/>
                  </p:ext>
                </p:extLst>
              </p:nvPr>
            </p:nvGraphicFramePr>
            <p:xfrm>
              <a:off x="2413358" y="3579367"/>
              <a:ext cx="642246" cy="627362"/>
            </p:xfrm>
            <a:graphic>
              <a:graphicData uri="http://schemas.microsoft.com/office/drawing/2017/model3d">
                <am3d:model3d r:embed="rId2">
                  <am3d:spPr>
                    <a:xfrm>
                      <a:off x="0" y="0"/>
                      <a:ext cx="642246" cy="627362"/>
                    </a:xfrm>
                    <a:prstGeom prst="rect">
                      <a:avLst/>
                    </a:prstGeom>
                  </am3d:spPr>
                  <am3d:camera>
                    <am3d:pos x="0" y="0" z="81466489"/>
                    <am3d:up dx="0" dy="36000000" dz="0"/>
                    <am3d:lookAt x="0" y="0" z="0"/>
                    <am3d:perspective fov="2700000"/>
                  </am3d:camera>
                  <am3d:trans>
                    <am3d:meterPerModelUnit n="25000000" d="1000000"/>
                    <am3d:preTrans dx="0" dy="-17999103" dz="-10"/>
                    <am3d:scale>
                      <am3d:sx n="1000000" d="1000000"/>
                      <am3d:sy n="1000000" d="1000000"/>
                      <am3d:sz n="1000000" d="1000000"/>
                    </am3d:scale>
                    <am3d:rot ax="-7131926" ay="734089" az="1261623"/>
                    <am3d:postTrans dx="0" dy="0" dz="0"/>
                  </am3d:trans>
                  <am3d:raster rName="Office3DRenderer" rVer="16.0.8326">
                    <am3d:blip r:embed="rId7"/>
                  </am3d:raster>
                  <am3d:objViewport viewportSz="6862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4" name="3D 模型 23">
                <a:extLst>
                  <a:ext uri="{FF2B5EF4-FFF2-40B4-BE49-F238E27FC236}">
                    <a16:creationId xmlns:a16="http://schemas.microsoft.com/office/drawing/2014/main" id="{1AF82D47-9FB8-4EB5-96E1-531A7FAB6EAC}"/>
                  </a:ext>
                </a:extLst>
              </p:cNvPr>
              <p:cNvPicPr>
                <a:picLocks noGrp="1" noRot="1" noChangeAspect="1" noMove="1" noResize="1" noEditPoints="1" noAdjustHandles="1" noChangeArrowheads="1" noChangeShapeType="1" noCrop="1"/>
              </p:cNvPicPr>
              <p:nvPr/>
            </p:nvPicPr>
            <p:blipFill>
              <a:blip r:embed="rId8"/>
              <a:stretch>
                <a:fillRect/>
              </a:stretch>
            </p:blipFill>
            <p:spPr>
              <a:xfrm>
                <a:off x="2413358" y="3579367"/>
                <a:ext cx="642246" cy="627362"/>
              </a:xfrm>
              <a:prstGeom prst="rect">
                <a:avLst/>
              </a:prstGeom>
            </p:spPr>
          </p:pic>
        </mc:Fallback>
      </mc:AlternateContent>
    </p:spTree>
    <p:extLst>
      <p:ext uri="{BB962C8B-B14F-4D97-AF65-F5344CB8AC3E}">
        <p14:creationId xmlns:p14="http://schemas.microsoft.com/office/powerpoint/2010/main" val="16028843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0519E09-DD5E-4A74-885F-ACB2F798151B}"/>
              </a:ext>
            </a:extLst>
          </p:cNvPr>
          <p:cNvGrpSpPr/>
          <p:nvPr/>
        </p:nvGrpSpPr>
        <p:grpSpPr>
          <a:xfrm rot="20932037" flipH="1">
            <a:off x="10437887" y="5321909"/>
            <a:ext cx="1804027" cy="1603342"/>
            <a:chOff x="176073" y="436443"/>
            <a:chExt cx="3814267" cy="3954252"/>
          </a:xfrm>
        </p:grpSpPr>
        <p:sp>
          <p:nvSpPr>
            <p:cNvPr id="5" name="等腰三角形 4">
              <a:extLst>
                <a:ext uri="{FF2B5EF4-FFF2-40B4-BE49-F238E27FC236}">
                  <a16:creationId xmlns:a16="http://schemas.microsoft.com/office/drawing/2014/main" id="{4988CA5D-2D29-432A-834F-55DD08F5A84E}"/>
                </a:ext>
              </a:extLst>
            </p:cNvPr>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a:extLst>
                <a:ext uri="{FF2B5EF4-FFF2-40B4-BE49-F238E27FC236}">
                  <a16:creationId xmlns:a16="http://schemas.microsoft.com/office/drawing/2014/main" id="{39B21E12-20DD-4BFB-9947-97CA8C3A5F91}"/>
                </a:ext>
              </a:extLst>
            </p:cNvPr>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等腰三角形 6">
              <a:extLst>
                <a:ext uri="{FF2B5EF4-FFF2-40B4-BE49-F238E27FC236}">
                  <a16:creationId xmlns:a16="http://schemas.microsoft.com/office/drawing/2014/main" id="{3681BB07-B9DB-48D0-92E6-AB946D53AF8D}"/>
                </a:ext>
              </a:extLst>
            </p:cNvPr>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 name="组合 7">
            <a:extLst>
              <a:ext uri="{FF2B5EF4-FFF2-40B4-BE49-F238E27FC236}">
                <a16:creationId xmlns:a16="http://schemas.microsoft.com/office/drawing/2014/main" id="{34CBF5B8-D776-4DB0-A16C-547C8C0609E8}"/>
              </a:ext>
            </a:extLst>
          </p:cNvPr>
          <p:cNvGrpSpPr/>
          <p:nvPr/>
        </p:nvGrpSpPr>
        <p:grpSpPr>
          <a:xfrm rot="667963">
            <a:off x="-27072" y="19996"/>
            <a:ext cx="1804027" cy="1603342"/>
            <a:chOff x="176073" y="436443"/>
            <a:chExt cx="3814267" cy="3954252"/>
          </a:xfrm>
        </p:grpSpPr>
        <p:sp>
          <p:nvSpPr>
            <p:cNvPr id="9" name="等腰三角形 8">
              <a:extLst>
                <a:ext uri="{FF2B5EF4-FFF2-40B4-BE49-F238E27FC236}">
                  <a16:creationId xmlns:a16="http://schemas.microsoft.com/office/drawing/2014/main" id="{3E6CC0E7-E3BB-44EF-A2C7-B9F7AD0BB14C}"/>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等腰三角形 9">
              <a:extLst>
                <a:ext uri="{FF2B5EF4-FFF2-40B4-BE49-F238E27FC236}">
                  <a16:creationId xmlns:a16="http://schemas.microsoft.com/office/drawing/2014/main" id="{92F329D2-98C8-44C8-917C-90393F1CBB2C}"/>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等腰三角形 10">
              <a:extLst>
                <a:ext uri="{FF2B5EF4-FFF2-40B4-BE49-F238E27FC236}">
                  <a16:creationId xmlns:a16="http://schemas.microsoft.com/office/drawing/2014/main" id="{48688777-EF90-4539-8F3E-89E433CE36E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4" name="Text Placeholder 2">
            <a:extLst>
              <a:ext uri="{FF2B5EF4-FFF2-40B4-BE49-F238E27FC236}">
                <a16:creationId xmlns:a16="http://schemas.microsoft.com/office/drawing/2014/main" id="{8E0F57DD-303D-456E-B27E-45E969ADAF42}"/>
              </a:ext>
            </a:extLst>
          </p:cNvPr>
          <p:cNvSpPr txBox="1">
            <a:spLocks/>
          </p:cNvSpPr>
          <p:nvPr/>
        </p:nvSpPr>
        <p:spPr bwMode="auto">
          <a:xfrm>
            <a:off x="3591648" y="839928"/>
            <a:ext cx="4446096" cy="663923"/>
          </a:xfrm>
          <a:prstGeom prst="rect">
            <a:avLst/>
          </a:prstGeom>
          <a:noFill/>
          <a:ln w="9525">
            <a:noFill/>
            <a:miter lim="800000"/>
            <a:headEnd/>
            <a:tailEnd/>
          </a:ln>
        </p:spPr>
        <p:txBody>
          <a:bodyPr vert="horz" wrap="square" lIns="0" tIns="53217" rIns="0" bIns="53217" numCol="1" anchor="t" anchorCtr="0" compatLnSpc="1">
            <a:prstTxWarp prst="textNoShape">
              <a:avLst/>
            </a:prstTxWarp>
          </a:bodyPr>
          <a:lstStyle/>
          <a:p>
            <a:pPr algn="ctr" defTabSz="1201430" eaLnBrk="0" fontAlgn="base" hangingPunct="0">
              <a:spcAft>
                <a:spcPct val="0"/>
              </a:spcAft>
              <a:defRPr/>
            </a:pPr>
            <a:endParaRPr lang="en-US" sz="4400" dirty="0">
              <a:latin typeface="庞门正道标题体" panose="02010600030101010101" pitchFamily="2" charset="-122"/>
              <a:ea typeface="庞门正道标题体" panose="02010600030101010101" pitchFamily="2" charset="-122"/>
              <a:cs typeface="+mn-ea"/>
              <a:sym typeface="+mn-lt"/>
            </a:endParaRPr>
          </a:p>
        </p:txBody>
      </p:sp>
      <p:sp>
        <p:nvSpPr>
          <p:cNvPr id="13" name="TextBox 8">
            <a:extLst>
              <a:ext uri="{FF2B5EF4-FFF2-40B4-BE49-F238E27FC236}">
                <a16:creationId xmlns:a16="http://schemas.microsoft.com/office/drawing/2014/main" id="{632C3165-FCB0-4914-978D-806E142952DE}"/>
              </a:ext>
            </a:extLst>
          </p:cNvPr>
          <p:cNvSpPr txBox="1"/>
          <p:nvPr/>
        </p:nvSpPr>
        <p:spPr>
          <a:xfrm>
            <a:off x="2514599" y="650690"/>
            <a:ext cx="7162802" cy="369332"/>
          </a:xfrm>
          <a:prstGeom prst="rect">
            <a:avLst/>
          </a:prstGeom>
          <a:noFill/>
        </p:spPr>
        <p:txBody>
          <a:bodyPr wrap="square" lIns="0" tIns="0" rIns="0" bIns="0" rtlCol="0" anchor="ctr">
            <a:spAutoFit/>
          </a:bodyPr>
          <a:lstStyle/>
          <a:p>
            <a:pPr algn="ctr"/>
            <a:r>
              <a:rPr lang="zh-CN" altLang="en-US" sz="2400" spc="600" dirty="0">
                <a:solidFill>
                  <a:schemeClr val="tx1">
                    <a:lumMod val="75000"/>
                    <a:lumOff val="25000"/>
                  </a:schemeClr>
                </a:solidFill>
                <a:cs typeface="+mn-ea"/>
                <a:sym typeface="+mn-lt"/>
              </a:rPr>
              <a:t>总结与反思</a:t>
            </a:r>
            <a:endParaRPr lang="zh-CN" altLang="en-US" sz="3200" spc="600" dirty="0">
              <a:solidFill>
                <a:schemeClr val="tx1">
                  <a:lumMod val="75000"/>
                  <a:lumOff val="25000"/>
                </a:schemeClr>
              </a:solidFill>
              <a:cs typeface="+mn-ea"/>
              <a:sym typeface="+mn-lt"/>
            </a:endParaRPr>
          </a:p>
        </p:txBody>
      </p:sp>
      <p:grpSp>
        <p:nvGrpSpPr>
          <p:cNvPr id="15" name="组合 14">
            <a:extLst>
              <a:ext uri="{FF2B5EF4-FFF2-40B4-BE49-F238E27FC236}">
                <a16:creationId xmlns:a16="http://schemas.microsoft.com/office/drawing/2014/main" id="{6CD32E68-AA50-48BC-A277-C2FC394EE972}"/>
              </a:ext>
            </a:extLst>
          </p:cNvPr>
          <p:cNvGrpSpPr/>
          <p:nvPr/>
        </p:nvGrpSpPr>
        <p:grpSpPr>
          <a:xfrm>
            <a:off x="1754278" y="1454961"/>
            <a:ext cx="8647859" cy="2537321"/>
            <a:chOff x="1703943" y="2324178"/>
            <a:chExt cx="2644656" cy="2930370"/>
          </a:xfrm>
        </p:grpSpPr>
        <p:grpSp>
          <p:nvGrpSpPr>
            <p:cNvPr id="16" name="组合 15">
              <a:extLst>
                <a:ext uri="{FF2B5EF4-FFF2-40B4-BE49-F238E27FC236}">
                  <a16:creationId xmlns:a16="http://schemas.microsoft.com/office/drawing/2014/main" id="{25B9CFD2-35C0-4B64-9D28-200BADB9C510}"/>
                </a:ext>
              </a:extLst>
            </p:cNvPr>
            <p:cNvGrpSpPr/>
            <p:nvPr/>
          </p:nvGrpSpPr>
          <p:grpSpPr>
            <a:xfrm>
              <a:off x="1703943" y="2324178"/>
              <a:ext cx="2644656" cy="2930370"/>
              <a:chOff x="1703943" y="2324178"/>
              <a:chExt cx="2644656" cy="2930370"/>
            </a:xfrm>
          </p:grpSpPr>
          <p:sp>
            <p:nvSpPr>
              <p:cNvPr id="19" name="矩形: 剪去单角 437">
                <a:extLst>
                  <a:ext uri="{FF2B5EF4-FFF2-40B4-BE49-F238E27FC236}">
                    <a16:creationId xmlns:a16="http://schemas.microsoft.com/office/drawing/2014/main" id="{3E1FEEF3-0AB6-44D0-BA5C-28182D9A341D}"/>
                  </a:ext>
                </a:extLst>
              </p:cNvPr>
              <p:cNvSpPr/>
              <p:nvPr/>
            </p:nvSpPr>
            <p:spPr>
              <a:xfrm>
                <a:off x="1703943" y="2324178"/>
                <a:ext cx="2644655" cy="2930370"/>
              </a:xfrm>
              <a:prstGeom prst="snip1Rect">
                <a:avLst>
                  <a:gd name="adj" fmla="val 40007"/>
                </a:avLst>
              </a:prstGeom>
              <a:solidFill>
                <a:schemeClr val="bg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0" name="矩形 19">
                <a:extLst>
                  <a:ext uri="{FF2B5EF4-FFF2-40B4-BE49-F238E27FC236}">
                    <a16:creationId xmlns:a16="http://schemas.microsoft.com/office/drawing/2014/main" id="{A9E34992-2438-442C-A79B-AB46C8212C76}"/>
                  </a:ext>
                </a:extLst>
              </p:cNvPr>
              <p:cNvSpPr/>
              <p:nvPr/>
            </p:nvSpPr>
            <p:spPr>
              <a:xfrm>
                <a:off x="1703944" y="5140390"/>
                <a:ext cx="2644655" cy="114158"/>
              </a:xfrm>
              <a:prstGeom prst="rect">
                <a:avLst/>
              </a:prstGeom>
              <a:solidFill>
                <a:schemeClr val="accent2"/>
              </a:solidFill>
              <a:ln w="3175">
                <a:noFill/>
                <a:prstDash val="solid"/>
                <a:round/>
                <a:headEnd/>
                <a:tailEnd/>
              </a:ln>
              <a:effectLst/>
            </p:spPr>
            <p:txBody>
              <a:bodyPr anchor="ctr"/>
              <a:lstStyle/>
              <a:p>
                <a:pPr algn="ctr"/>
                <a:endParaRPr>
                  <a:cs typeface="+mn-ea"/>
                  <a:sym typeface="+mn-lt"/>
                </a:endParaRPr>
              </a:p>
            </p:txBody>
          </p:sp>
        </p:grpSp>
        <p:sp>
          <p:nvSpPr>
            <p:cNvPr id="17" name="TextBox 23">
              <a:extLst>
                <a:ext uri="{FF2B5EF4-FFF2-40B4-BE49-F238E27FC236}">
                  <a16:creationId xmlns:a16="http://schemas.microsoft.com/office/drawing/2014/main" id="{CC9F8B4A-00A1-4332-9223-067E894E96E1}"/>
                </a:ext>
              </a:extLst>
            </p:cNvPr>
            <p:cNvSpPr txBox="1"/>
            <p:nvPr/>
          </p:nvSpPr>
          <p:spPr>
            <a:xfrm>
              <a:off x="1793647" y="3052360"/>
              <a:ext cx="2375432" cy="1762456"/>
            </a:xfrm>
            <a:prstGeom prst="rect">
              <a:avLst/>
            </a:prstGeom>
            <a:noFill/>
          </p:spPr>
          <p:txBody>
            <a:bodyPr wrap="square" rtlCol="0">
              <a:spAutoFit/>
            </a:bodyPr>
            <a:lstStyle/>
            <a:p>
              <a:pPr>
                <a:lnSpc>
                  <a:spcPct val="150000"/>
                </a:lnSpc>
              </a:pPr>
              <a:r>
                <a:rPr lang="zh-CN" altLang="en-US"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同学们，这节课你都学会了哪些知识或操作呢？</a:t>
              </a:r>
              <a:endPar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endParaRPr>
            </a:p>
            <a:p>
              <a:pPr>
                <a:lnSpc>
                  <a:spcPct val="150000"/>
                </a:lnSpc>
              </a:pPr>
              <a:r>
                <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1.</a:t>
              </a:r>
            </a:p>
            <a:p>
              <a:pPr>
                <a:lnSpc>
                  <a:spcPct val="150000"/>
                </a:lnSpc>
              </a:pPr>
              <a:r>
                <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2.</a:t>
              </a:r>
            </a:p>
            <a:p>
              <a:pPr>
                <a:lnSpc>
                  <a:spcPct val="150000"/>
                </a:lnSpc>
              </a:pPr>
              <a:r>
                <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3.</a:t>
              </a:r>
            </a:p>
          </p:txBody>
        </p:sp>
        <p:sp>
          <p:nvSpPr>
            <p:cNvPr id="18" name="TextBox 24">
              <a:extLst>
                <a:ext uri="{FF2B5EF4-FFF2-40B4-BE49-F238E27FC236}">
                  <a16:creationId xmlns:a16="http://schemas.microsoft.com/office/drawing/2014/main" id="{0FCC0141-EF3D-48FB-A295-E42037AB665A}"/>
                </a:ext>
              </a:extLst>
            </p:cNvPr>
            <p:cNvSpPr txBox="1"/>
            <p:nvPr/>
          </p:nvSpPr>
          <p:spPr>
            <a:xfrm>
              <a:off x="1793647" y="2441670"/>
              <a:ext cx="1529411" cy="390998"/>
            </a:xfrm>
            <a:prstGeom prst="rect">
              <a:avLst/>
            </a:prstGeom>
            <a:noFill/>
          </p:spPr>
          <p:txBody>
            <a:bodyPr wrap="square" rtlCol="0">
              <a:spAutoFit/>
            </a:bodyPr>
            <a:lstStyle/>
            <a:p>
              <a:r>
                <a:rPr lang="zh-CN" altLang="en-US" sz="1600" b="1" dirty="0">
                  <a:solidFill>
                    <a:schemeClr val="tx1">
                      <a:lumMod val="75000"/>
                    </a:schemeClr>
                  </a:solidFill>
                  <a:cs typeface="+mn-ea"/>
                  <a:sym typeface="+mn-lt"/>
                </a:rPr>
                <a:t>总结</a:t>
              </a:r>
            </a:p>
          </p:txBody>
        </p:sp>
      </p:grpSp>
      <p:sp>
        <p:nvSpPr>
          <p:cNvPr id="2" name="矩形 1">
            <a:extLst>
              <a:ext uri="{FF2B5EF4-FFF2-40B4-BE49-F238E27FC236}">
                <a16:creationId xmlns:a16="http://schemas.microsoft.com/office/drawing/2014/main" id="{03E8DBA3-7EF8-4024-AB7B-2D1B875ED642}"/>
              </a:ext>
            </a:extLst>
          </p:cNvPr>
          <p:cNvSpPr/>
          <p:nvPr/>
        </p:nvSpPr>
        <p:spPr>
          <a:xfrm>
            <a:off x="3502518" y="5767043"/>
            <a:ext cx="3546164" cy="369332"/>
          </a:xfrm>
          <a:prstGeom prst="rect">
            <a:avLst/>
          </a:prstGeom>
        </p:spPr>
        <p:txBody>
          <a:bodyPr wrap="none">
            <a:spAutoFit/>
          </a:bodyPr>
          <a:lstStyle/>
          <a:p>
            <a:r>
              <a:rPr lang="zh-CN" altLang="en-US" dirty="0"/>
              <a:t>" +"空气的流 动是风形成的 原因'</a:t>
            </a:r>
          </a:p>
        </p:txBody>
      </p:sp>
      <p:grpSp>
        <p:nvGrpSpPr>
          <p:cNvPr id="22" name="组合 21">
            <a:extLst>
              <a:ext uri="{FF2B5EF4-FFF2-40B4-BE49-F238E27FC236}">
                <a16:creationId xmlns:a16="http://schemas.microsoft.com/office/drawing/2014/main" id="{467926B3-1E34-431D-92C5-1C8274FD4313}"/>
              </a:ext>
            </a:extLst>
          </p:cNvPr>
          <p:cNvGrpSpPr/>
          <p:nvPr/>
        </p:nvGrpSpPr>
        <p:grpSpPr>
          <a:xfrm>
            <a:off x="1754275" y="4094015"/>
            <a:ext cx="8647855" cy="2616500"/>
            <a:chOff x="4773672" y="2324178"/>
            <a:chExt cx="2644657" cy="2930370"/>
          </a:xfrm>
        </p:grpSpPr>
        <p:grpSp>
          <p:nvGrpSpPr>
            <p:cNvPr id="23" name="组合 22">
              <a:extLst>
                <a:ext uri="{FF2B5EF4-FFF2-40B4-BE49-F238E27FC236}">
                  <a16:creationId xmlns:a16="http://schemas.microsoft.com/office/drawing/2014/main" id="{7C7F4DDF-1223-40A7-A845-524D2E37DC34}"/>
                </a:ext>
              </a:extLst>
            </p:cNvPr>
            <p:cNvGrpSpPr/>
            <p:nvPr/>
          </p:nvGrpSpPr>
          <p:grpSpPr>
            <a:xfrm>
              <a:off x="4773672" y="2324178"/>
              <a:ext cx="2644657" cy="2930370"/>
              <a:chOff x="4669152" y="2204864"/>
              <a:chExt cx="2853697" cy="3161994"/>
            </a:xfrm>
          </p:grpSpPr>
          <p:sp>
            <p:nvSpPr>
              <p:cNvPr id="26" name="矩形: 剪去单角 444">
                <a:extLst>
                  <a:ext uri="{FF2B5EF4-FFF2-40B4-BE49-F238E27FC236}">
                    <a16:creationId xmlns:a16="http://schemas.microsoft.com/office/drawing/2014/main" id="{6F517DA1-01B8-4DEE-A80E-5AAC09A2A0A1}"/>
                  </a:ext>
                </a:extLst>
              </p:cNvPr>
              <p:cNvSpPr/>
              <p:nvPr/>
            </p:nvSpPr>
            <p:spPr>
              <a:xfrm>
                <a:off x="4669152" y="2204864"/>
                <a:ext cx="2853695" cy="3161994"/>
              </a:xfrm>
              <a:prstGeom prst="snip1Rect">
                <a:avLst>
                  <a:gd name="adj" fmla="val 29383"/>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7" name="矩形 26">
                <a:extLst>
                  <a:ext uri="{FF2B5EF4-FFF2-40B4-BE49-F238E27FC236}">
                    <a16:creationId xmlns:a16="http://schemas.microsoft.com/office/drawing/2014/main" id="{7E77E237-B2A0-453E-B0B0-D5C8B2FC0813}"/>
                  </a:ext>
                </a:extLst>
              </p:cNvPr>
              <p:cNvSpPr/>
              <p:nvPr/>
            </p:nvSpPr>
            <p:spPr>
              <a:xfrm>
                <a:off x="4669153" y="5243677"/>
                <a:ext cx="2853695" cy="123181"/>
              </a:xfrm>
              <a:prstGeom prst="rect">
                <a:avLst/>
              </a:prstGeom>
              <a:solidFill>
                <a:schemeClr val="accent1"/>
              </a:solidFill>
              <a:ln w="3175">
                <a:noFill/>
                <a:prstDash val="solid"/>
                <a:round/>
                <a:headEnd/>
                <a:tailEnd/>
              </a:ln>
              <a:effectLst/>
            </p:spPr>
            <p:txBody>
              <a:bodyPr anchor="ctr"/>
              <a:lstStyle/>
              <a:p>
                <a:pPr algn="ctr"/>
                <a:endParaRPr>
                  <a:cs typeface="+mn-ea"/>
                  <a:sym typeface="+mn-lt"/>
                </a:endParaRPr>
              </a:p>
            </p:txBody>
          </p:sp>
          <p:sp>
            <p:nvSpPr>
              <p:cNvPr id="28" name="任意多边形: 形状 445">
                <a:extLst>
                  <a:ext uri="{FF2B5EF4-FFF2-40B4-BE49-F238E27FC236}">
                    <a16:creationId xmlns:a16="http://schemas.microsoft.com/office/drawing/2014/main" id="{5DF698CE-9EDE-4D3A-86F4-AF8EC1D80693}"/>
                  </a:ext>
                </a:extLst>
              </p:cNvPr>
              <p:cNvSpPr>
                <a:spLocks/>
              </p:cNvSpPr>
              <p:nvPr/>
            </p:nvSpPr>
            <p:spPr bwMode="auto">
              <a:xfrm>
                <a:off x="7304227" y="2204864"/>
                <a:ext cx="218622" cy="71997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3175">
                <a:noFill/>
                <a:prstDash val="solid"/>
                <a:round/>
                <a:headEnd/>
                <a:tailEnd/>
              </a:ln>
              <a:effectLst/>
            </p:spPr>
            <p:txBody>
              <a:bodyPr vert="horz" wrap="square" lIns="121920" tIns="60960" rIns="121920" bIns="60960" anchor="t" anchorCtr="0" compatLnSpc="1">
                <a:prstTxWarp prst="textNoShape">
                  <a:avLst/>
                </a:prstTxWarp>
                <a:normAutofit/>
              </a:bodyPr>
              <a:lstStyle/>
              <a:p>
                <a:pPr lvl="0" algn="r"/>
                <a:r>
                  <a:rPr lang="en-US" altLang="zh-CN" sz="2000" b="1">
                    <a:solidFill>
                      <a:schemeClr val="bg1"/>
                    </a:solidFill>
                    <a:cs typeface="+mn-ea"/>
                    <a:sym typeface="+mn-lt"/>
                  </a:rPr>
                  <a:t>2</a:t>
                </a:r>
                <a:endParaRPr lang="en-US" altLang="zh-CN" sz="2000" b="1" dirty="0">
                  <a:solidFill>
                    <a:schemeClr val="bg1"/>
                  </a:solidFill>
                  <a:cs typeface="+mn-ea"/>
                  <a:sym typeface="+mn-lt"/>
                </a:endParaRPr>
              </a:p>
            </p:txBody>
          </p:sp>
        </p:grpSp>
        <p:sp>
          <p:nvSpPr>
            <p:cNvPr id="25" name="TextBox 24">
              <a:extLst>
                <a:ext uri="{FF2B5EF4-FFF2-40B4-BE49-F238E27FC236}">
                  <a16:creationId xmlns:a16="http://schemas.microsoft.com/office/drawing/2014/main" id="{45F8DB7E-E4AB-4285-83DD-4DECF1D5C527}"/>
                </a:ext>
              </a:extLst>
            </p:cNvPr>
            <p:cNvSpPr txBox="1"/>
            <p:nvPr/>
          </p:nvSpPr>
          <p:spPr>
            <a:xfrm>
              <a:off x="4863378" y="2467940"/>
              <a:ext cx="1529411" cy="379166"/>
            </a:xfrm>
            <a:prstGeom prst="rect">
              <a:avLst/>
            </a:prstGeom>
            <a:noFill/>
          </p:spPr>
          <p:txBody>
            <a:bodyPr wrap="square" rtlCol="0">
              <a:spAutoFit/>
            </a:bodyPr>
            <a:lstStyle/>
            <a:p>
              <a:r>
                <a:rPr lang="zh-CN" altLang="en-US" sz="1600" b="1" dirty="0">
                  <a:solidFill>
                    <a:schemeClr val="tx1">
                      <a:lumMod val="75000"/>
                    </a:schemeClr>
                  </a:solidFill>
                  <a:cs typeface="+mn-ea"/>
                  <a:sym typeface="+mn-lt"/>
                </a:rPr>
                <a:t>反思</a:t>
              </a:r>
            </a:p>
          </p:txBody>
        </p:sp>
      </p:grpSp>
      <p:sp>
        <p:nvSpPr>
          <p:cNvPr id="29" name="TextBox 23">
            <a:extLst>
              <a:ext uri="{FF2B5EF4-FFF2-40B4-BE49-F238E27FC236}">
                <a16:creationId xmlns:a16="http://schemas.microsoft.com/office/drawing/2014/main" id="{74E89BD5-C310-4671-A6FD-3D33FEEC2164}"/>
              </a:ext>
            </a:extLst>
          </p:cNvPr>
          <p:cNvSpPr txBox="1"/>
          <p:nvPr/>
        </p:nvSpPr>
        <p:spPr>
          <a:xfrm>
            <a:off x="2047604" y="4738874"/>
            <a:ext cx="7767513" cy="1526059"/>
          </a:xfrm>
          <a:prstGeom prst="rect">
            <a:avLst/>
          </a:prstGeom>
          <a:noFill/>
        </p:spPr>
        <p:txBody>
          <a:bodyPr wrap="square" rtlCol="0">
            <a:spAutoFit/>
          </a:bodyPr>
          <a:lstStyle/>
          <a:p>
            <a:pPr>
              <a:lnSpc>
                <a:spcPct val="150000"/>
              </a:lnSpc>
            </a:pPr>
            <a:r>
              <a:rPr lang="zh-CN" altLang="en-US"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本课程中你觉得哪部分较难，或者没有掌握呢？</a:t>
            </a:r>
            <a:endPar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endParaRPr>
          </a:p>
          <a:p>
            <a:pPr>
              <a:lnSpc>
                <a:spcPct val="150000"/>
              </a:lnSpc>
            </a:pPr>
            <a:r>
              <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1.</a:t>
            </a:r>
          </a:p>
          <a:p>
            <a:pPr>
              <a:lnSpc>
                <a:spcPct val="150000"/>
              </a:lnSpc>
            </a:pPr>
            <a:r>
              <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2.</a:t>
            </a:r>
          </a:p>
          <a:p>
            <a:pPr>
              <a:lnSpc>
                <a:spcPct val="150000"/>
              </a:lnSpc>
            </a:pPr>
            <a:r>
              <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3.</a:t>
            </a:r>
          </a:p>
        </p:txBody>
      </p:sp>
      <p:sp>
        <p:nvSpPr>
          <p:cNvPr id="30" name="任意多边形: 形状 445">
            <a:extLst>
              <a:ext uri="{FF2B5EF4-FFF2-40B4-BE49-F238E27FC236}">
                <a16:creationId xmlns:a16="http://schemas.microsoft.com/office/drawing/2014/main" id="{4EE1F135-E7FA-4B44-B5CA-3705EB9CA4E5}"/>
              </a:ext>
            </a:extLst>
          </p:cNvPr>
          <p:cNvSpPr>
            <a:spLocks/>
          </p:cNvSpPr>
          <p:nvPr/>
        </p:nvSpPr>
        <p:spPr bwMode="auto">
          <a:xfrm>
            <a:off x="9739617" y="1454961"/>
            <a:ext cx="662507" cy="663923"/>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44546A"/>
          </a:solidFill>
          <a:ln w="3175">
            <a:noFill/>
            <a:prstDash val="solid"/>
            <a:round/>
            <a:headEnd/>
            <a:tailEnd/>
          </a:ln>
          <a:effectLst/>
        </p:spPr>
        <p:txBody>
          <a:bodyPr vert="horz" wrap="square" lIns="121920" tIns="60960" rIns="121920" bIns="60960" anchor="t" anchorCtr="0" compatLnSpc="1">
            <a:prstTxWarp prst="textNoShape">
              <a:avLst/>
            </a:prstTxWarp>
            <a:normAutofit/>
          </a:bodyPr>
          <a:lstStyle/>
          <a:p>
            <a:pPr lvl="0" algn="r"/>
            <a:r>
              <a:rPr lang="en-US" altLang="zh-CN" sz="2000" b="1" dirty="0">
                <a:solidFill>
                  <a:schemeClr val="bg1"/>
                </a:solidFill>
                <a:cs typeface="+mn-ea"/>
                <a:sym typeface="+mn-lt"/>
              </a:rPr>
              <a:t>1</a:t>
            </a:r>
          </a:p>
        </p:txBody>
      </p:sp>
    </p:spTree>
    <p:extLst>
      <p:ext uri="{BB962C8B-B14F-4D97-AF65-F5344CB8AC3E}">
        <p14:creationId xmlns:p14="http://schemas.microsoft.com/office/powerpoint/2010/main" val="2537394928"/>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6232E-EA82-437C-8587-A88AB5F24942}"/>
              </a:ext>
            </a:extLst>
          </p:cNvPr>
          <p:cNvSpPr>
            <a:spLocks noGrp="1"/>
          </p:cNvSpPr>
          <p:nvPr>
            <p:ph type="title"/>
          </p:nvPr>
        </p:nvSpPr>
        <p:spPr>
          <a:xfrm>
            <a:off x="1108759" y="182521"/>
            <a:ext cx="8128000" cy="474780"/>
          </a:xfrm>
        </p:spPr>
        <p:txBody>
          <a:bodyPr>
            <a:noAutofit/>
          </a:bodyPr>
          <a:lstStyle/>
          <a:p>
            <a:r>
              <a:rPr lang="en-US" altLang="zh-CN" sz="3200" dirty="0">
                <a:solidFill>
                  <a:srgbClr val="2874A9"/>
                </a:solidFill>
                <a:latin typeface="微软雅黑" panose="020B0503020204020204" pitchFamily="34" charset="-122"/>
                <a:ea typeface="微软雅黑" panose="020B0503020204020204" pitchFamily="34" charset="-122"/>
              </a:rPr>
              <a:t>WIFI</a:t>
            </a:r>
            <a:r>
              <a:rPr lang="zh-CN" altLang="en-US" sz="3200" dirty="0">
                <a:solidFill>
                  <a:srgbClr val="2874A9"/>
                </a:solidFill>
                <a:latin typeface="微软雅黑" panose="020B0503020204020204" pitchFamily="34" charset="-122"/>
                <a:ea typeface="微软雅黑" panose="020B0503020204020204" pitchFamily="34" charset="-122"/>
              </a:rPr>
              <a:t>遥控小车</a:t>
            </a:r>
          </a:p>
        </p:txBody>
      </p:sp>
      <p:pic>
        <p:nvPicPr>
          <p:cNvPr id="53" name="图片 52">
            <a:extLst>
              <a:ext uri="{FF2B5EF4-FFF2-40B4-BE49-F238E27FC236}">
                <a16:creationId xmlns:a16="http://schemas.microsoft.com/office/drawing/2014/main" id="{2E6E0166-27D9-4DB7-B9AF-729F18AB17C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571" y="1900583"/>
            <a:ext cx="3848730" cy="2806274"/>
          </a:xfrm>
          <a:prstGeom prst="rect">
            <a:avLst/>
          </a:prstGeom>
          <a:noFill/>
        </p:spPr>
      </p:pic>
      <p:sp>
        <p:nvSpPr>
          <p:cNvPr id="3" name="矩形 2">
            <a:extLst>
              <a:ext uri="{FF2B5EF4-FFF2-40B4-BE49-F238E27FC236}">
                <a16:creationId xmlns:a16="http://schemas.microsoft.com/office/drawing/2014/main" id="{1D00D77B-A29E-475F-BD9E-EAA50820C188}"/>
              </a:ext>
            </a:extLst>
          </p:cNvPr>
          <p:cNvSpPr/>
          <p:nvPr/>
        </p:nvSpPr>
        <p:spPr>
          <a:xfrm>
            <a:off x="5480116" y="1900583"/>
            <a:ext cx="6096000" cy="3452227"/>
          </a:xfrm>
          <a:prstGeom prst="rect">
            <a:avLst/>
          </a:prstGeom>
        </p:spPr>
        <p:txBody>
          <a:bodyPr>
            <a:spAutoFit/>
          </a:bodyPr>
          <a:lstStyle/>
          <a:p>
            <a:pPr>
              <a:lnSpc>
                <a:spcPts val="2000"/>
              </a:lnSpc>
            </a:pPr>
            <a:r>
              <a:rPr lang="en-US" altLang="zh-CN" kern="0" dirty="0">
                <a:solidFill>
                  <a:srgbClr val="333333"/>
                </a:solidFill>
                <a:latin typeface="KaiTi" panose="02010609060101010101" pitchFamily="49" charset="-122"/>
                <a:cs typeface="Arial" panose="020B0604020202020204" pitchFamily="34" charset="0"/>
              </a:rPr>
              <a:t>1986</a:t>
            </a: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年</a:t>
            </a:r>
            <a:r>
              <a:rPr lang="en-US"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4</a:t>
            </a: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月</a:t>
            </a:r>
            <a:r>
              <a:rPr lang="en-US"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26</a:t>
            </a: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日凌晨</a:t>
            </a:r>
            <a:r>
              <a:rPr lang="en-US"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1</a:t>
            </a: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点</a:t>
            </a:r>
            <a:r>
              <a:rPr lang="en-US"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23</a:t>
            </a: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分，乌克兰</a:t>
            </a:r>
            <a:r>
              <a:rPr lang="en-US" altLang="zh-CN" kern="0" dirty="0" err="1">
                <a:solidFill>
                  <a:srgbClr val="333333"/>
                </a:solidFill>
                <a:latin typeface="KaiTi" panose="02010609060101010101" pitchFamily="49" charset="-122"/>
                <a:cs typeface="Arial" panose="020B0604020202020204" pitchFamily="34" charset="0"/>
                <a:hlinkClick r:id="rId4"/>
              </a:rPr>
              <a:t>普里皮亚季</a:t>
            </a: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邻近的切尔诺贝利核电厂的第四号反应堆发生了爆炸。连续的爆炸引发了大火并散发出大量高能辐射物质到大气层中，这些辐射尘涵盖了大面积区域。这次灾难所释放出的辐射线剂量是二战时期爆炸于广岛的</a:t>
            </a:r>
            <a:r>
              <a:rPr lang="en-US" altLang="zh-CN" kern="0" dirty="0" err="1">
                <a:solidFill>
                  <a:srgbClr val="333333"/>
                </a:solidFill>
                <a:latin typeface="KaiTi" panose="02010609060101010101" pitchFamily="49" charset="-122"/>
                <a:cs typeface="Arial" panose="020B0604020202020204" pitchFamily="34" charset="0"/>
                <a:hlinkClick r:id="rId5"/>
              </a:rPr>
              <a:t>原子弹</a:t>
            </a: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的</a:t>
            </a:r>
            <a:r>
              <a:rPr lang="en-US"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400</a:t>
            </a: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倍以上。</a:t>
            </a:r>
            <a:endParaRPr lang="zh-CN" altLang="zh-CN" kern="100" dirty="0">
              <a:latin typeface="Times New Roman" panose="02020603050405020304" pitchFamily="18" charset="0"/>
            </a:endParaRPr>
          </a:p>
          <a:p>
            <a:pPr>
              <a:lnSpc>
                <a:spcPts val="1800"/>
              </a:lnSpc>
            </a:pP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这场灾难总共损失大概两千亿美元，是近代历史中代价最</a:t>
            </a:r>
            <a:r>
              <a:rPr lang="en-US"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a:t>
            </a: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昂贵</a:t>
            </a:r>
            <a:r>
              <a:rPr lang="en-US"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a:t>
            </a: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的灾难事件。</a:t>
            </a:r>
            <a:endParaRPr lang="zh-CN" altLang="zh-CN" kern="100" dirty="0">
              <a:latin typeface="Times New Roman" panose="02020603050405020304" pitchFamily="18" charset="0"/>
            </a:endParaRPr>
          </a:p>
          <a:p>
            <a:pPr>
              <a:lnSpc>
                <a:spcPts val="1800"/>
              </a:lnSpc>
            </a:pP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在灾难中，动用了月球探测车来清理核废料。救援人员在距离爆炸现场数公里外的屏蔽掩体中远程控制月球车清理垃圾。</a:t>
            </a:r>
          </a:p>
          <a:p>
            <a:pPr>
              <a:lnSpc>
                <a:spcPts val="1800"/>
              </a:lnSpc>
            </a:pPr>
            <a:r>
              <a:rPr lang="zh-CN" altLang="zh-CN" b="1" kern="0" dirty="0">
                <a:solidFill>
                  <a:srgbClr val="333333"/>
                </a:solidFill>
                <a:latin typeface="Arial" panose="020B0604020202020204" pitchFamily="34" charset="0"/>
                <a:cs typeface="Arial" panose="020B0604020202020204" pitchFamily="34" charset="0"/>
              </a:rPr>
              <a:t>想一想上图中的情境需要月球救援车具备哪些功能？</a:t>
            </a:r>
            <a:endParaRPr lang="zh-CN" altLang="zh-CN" kern="100" dirty="0">
              <a:latin typeface="Times New Roman" panose="02020603050405020304" pitchFamily="18" charset="0"/>
            </a:endParaRPr>
          </a:p>
          <a:p>
            <a:pPr marL="342900" lvl="0" indent="-342900">
              <a:lnSpc>
                <a:spcPts val="1800"/>
              </a:lnSpc>
              <a:buFont typeface="Wingdings" panose="05000000000000000000" pitchFamily="2" charset="2"/>
              <a:buChar char=""/>
            </a:pPr>
            <a:r>
              <a:rPr lang="zh-CN" altLang="zh-CN" kern="0" dirty="0">
                <a:solidFill>
                  <a:srgbClr val="333333"/>
                </a:solidFill>
                <a:latin typeface="Arial" panose="020B0604020202020204" pitchFamily="34" charset="0"/>
                <a:cs typeface="Arial" panose="020B0604020202020204" pitchFamily="34" charset="0"/>
              </a:rPr>
              <a:t>动力系统</a:t>
            </a:r>
            <a:endParaRPr lang="zh-CN" altLang="zh-CN" kern="100" dirty="0">
              <a:latin typeface="Times New Roman" panose="02020603050405020304" pitchFamily="18" charset="0"/>
            </a:endParaRPr>
          </a:p>
          <a:p>
            <a:pPr marL="342900" lvl="0" indent="-342900">
              <a:lnSpc>
                <a:spcPts val="1800"/>
              </a:lnSpc>
              <a:buFont typeface="Wingdings" panose="05000000000000000000" pitchFamily="2" charset="2"/>
              <a:buChar char=""/>
            </a:pPr>
            <a:r>
              <a:rPr lang="zh-CN" altLang="zh-CN" kern="0" dirty="0">
                <a:solidFill>
                  <a:srgbClr val="333333"/>
                </a:solidFill>
                <a:latin typeface="Arial" panose="020B0604020202020204" pitchFamily="34" charset="0"/>
                <a:cs typeface="Arial" panose="020B0604020202020204" pitchFamily="34" charset="0"/>
              </a:rPr>
              <a:t>远程控制</a:t>
            </a:r>
            <a:endParaRPr lang="en-US" altLang="zh-CN" kern="0" dirty="0">
              <a:solidFill>
                <a:srgbClr val="333333"/>
              </a:solidFill>
              <a:latin typeface="Arial" panose="020B0604020202020204" pitchFamily="34" charset="0"/>
              <a:cs typeface="Arial" panose="020B0604020202020204" pitchFamily="34" charset="0"/>
            </a:endParaRPr>
          </a:p>
          <a:p>
            <a:pPr marL="342900" lvl="0" indent="-342900">
              <a:lnSpc>
                <a:spcPts val="1800"/>
              </a:lnSpc>
              <a:buFont typeface="Wingdings" panose="05000000000000000000" pitchFamily="2" charset="2"/>
              <a:buChar char=""/>
            </a:pPr>
            <a:r>
              <a:rPr lang="zh-CN" altLang="en-US" kern="0" dirty="0">
                <a:solidFill>
                  <a:srgbClr val="333333"/>
                </a:solidFill>
                <a:latin typeface="Arial" panose="020B0604020202020204" pitchFamily="34" charset="0"/>
                <a:cs typeface="Arial" panose="020B0604020202020204" pitchFamily="34" charset="0"/>
              </a:rPr>
              <a:t>视觉信号</a:t>
            </a:r>
            <a:endParaRPr lang="zh-CN" altLang="zh-CN" kern="100" dirty="0">
              <a:latin typeface="Times New Roman" panose="02020603050405020304" pitchFamily="18" charset="0"/>
            </a:endParaRPr>
          </a:p>
        </p:txBody>
      </p:sp>
    </p:spTree>
    <p:extLst>
      <p:ext uri="{BB962C8B-B14F-4D97-AF65-F5344CB8AC3E}">
        <p14:creationId xmlns:p14="http://schemas.microsoft.com/office/powerpoint/2010/main" val="6739962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6232E-EA82-437C-8587-A88AB5F24942}"/>
              </a:ext>
            </a:extLst>
          </p:cNvPr>
          <p:cNvSpPr>
            <a:spLocks noGrp="1"/>
          </p:cNvSpPr>
          <p:nvPr>
            <p:ph type="title"/>
          </p:nvPr>
        </p:nvSpPr>
        <p:spPr>
          <a:xfrm>
            <a:off x="1108759" y="182521"/>
            <a:ext cx="8128000" cy="474780"/>
          </a:xfrm>
        </p:spPr>
        <p:txBody>
          <a:bodyPr>
            <a:noAutofit/>
          </a:bodyPr>
          <a:lstStyle/>
          <a:p>
            <a:r>
              <a:rPr lang="en-US" altLang="zh-CN" sz="3200" dirty="0">
                <a:solidFill>
                  <a:srgbClr val="2874A9"/>
                </a:solidFill>
                <a:latin typeface="微软雅黑" panose="020B0503020204020204" pitchFamily="34" charset="-122"/>
                <a:ea typeface="微软雅黑" panose="020B0503020204020204" pitchFamily="34" charset="-122"/>
              </a:rPr>
              <a:t>WIFI</a:t>
            </a:r>
            <a:r>
              <a:rPr lang="zh-CN" altLang="en-US" sz="3200" dirty="0">
                <a:solidFill>
                  <a:srgbClr val="2874A9"/>
                </a:solidFill>
                <a:latin typeface="微软雅黑" panose="020B0503020204020204" pitchFamily="34" charset="-122"/>
                <a:ea typeface="微软雅黑" panose="020B0503020204020204" pitchFamily="34" charset="-122"/>
              </a:rPr>
              <a:t>遥控小车</a:t>
            </a:r>
          </a:p>
        </p:txBody>
      </p:sp>
      <p:sp>
        <p:nvSpPr>
          <p:cNvPr id="3" name="矩形 2">
            <a:extLst>
              <a:ext uri="{FF2B5EF4-FFF2-40B4-BE49-F238E27FC236}">
                <a16:creationId xmlns:a16="http://schemas.microsoft.com/office/drawing/2014/main" id="{1D00D77B-A29E-475F-BD9E-EAA50820C188}"/>
              </a:ext>
            </a:extLst>
          </p:cNvPr>
          <p:cNvSpPr/>
          <p:nvPr/>
        </p:nvSpPr>
        <p:spPr>
          <a:xfrm>
            <a:off x="1333046" y="1823434"/>
            <a:ext cx="9990779" cy="920060"/>
          </a:xfrm>
          <a:prstGeom prst="rect">
            <a:avLst/>
          </a:prstGeom>
        </p:spPr>
        <p:txBody>
          <a:bodyPr wrap="square">
            <a:spAutoFit/>
          </a:bodyPr>
          <a:lstStyle/>
          <a:p>
            <a:pPr>
              <a:lnSpc>
                <a:spcPct val="200000"/>
              </a:lnSpc>
            </a:pPr>
            <a:r>
              <a:rPr lang="zh-CN" altLang="en-US" sz="3200" b="1" kern="0" dirty="0">
                <a:solidFill>
                  <a:srgbClr val="333333"/>
                </a:solidFill>
                <a:latin typeface="Arial" panose="020B0604020202020204" pitchFamily="34" charset="0"/>
                <a:cs typeface="Arial" panose="020B0604020202020204" pitchFamily="34" charset="0"/>
              </a:rPr>
              <a:t>思考：</a:t>
            </a:r>
            <a:r>
              <a:rPr lang="zh-CN" altLang="zh-CN" sz="3200" b="1" kern="0" dirty="0">
                <a:solidFill>
                  <a:srgbClr val="333333"/>
                </a:solidFill>
                <a:latin typeface="Arial" panose="020B0604020202020204" pitchFamily="34" charset="0"/>
                <a:cs typeface="Arial" panose="020B0604020202020204" pitchFamily="34" charset="0"/>
              </a:rPr>
              <a:t>上图中的情境需要月球救援车具备哪些功能？</a:t>
            </a:r>
            <a:endParaRPr lang="en-US" altLang="zh-CN" sz="3200" kern="0" dirty="0">
              <a:solidFill>
                <a:srgbClr val="333333"/>
              </a:solidFill>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32BC094B-D087-4518-A281-8FB5453BF093}"/>
              </a:ext>
            </a:extLst>
          </p:cNvPr>
          <p:cNvSpPr/>
          <p:nvPr/>
        </p:nvSpPr>
        <p:spPr>
          <a:xfrm>
            <a:off x="3048000" y="4829687"/>
            <a:ext cx="6096000" cy="784830"/>
          </a:xfrm>
          <a:prstGeom prst="rect">
            <a:avLst/>
          </a:prstGeom>
        </p:spPr>
        <p:txBody>
          <a:bodyPr>
            <a:spAutoFit/>
          </a:bodyPr>
          <a:lstStyle/>
          <a:p>
            <a:pPr>
              <a:lnSpc>
                <a:spcPts val="1800"/>
              </a:lnSpc>
            </a:pPr>
            <a:endParaRPr lang="zh-CN" altLang="zh-CN" kern="100" dirty="0">
              <a:latin typeface="Times New Roman" panose="02020603050405020304" pitchFamily="18" charset="0"/>
            </a:endParaRPr>
          </a:p>
          <a:p>
            <a:pPr marL="342900" lvl="0" indent="-342900">
              <a:lnSpc>
                <a:spcPts val="1800"/>
              </a:lnSpc>
              <a:buFont typeface="Wingdings" panose="05000000000000000000" pitchFamily="2" charset="2"/>
              <a:buChar char=""/>
            </a:pPr>
            <a:endParaRPr lang="en-US" altLang="zh-CN" kern="0" dirty="0">
              <a:solidFill>
                <a:srgbClr val="333333"/>
              </a:solidFill>
              <a:latin typeface="Arial" panose="020B0604020202020204" pitchFamily="34" charset="0"/>
              <a:cs typeface="Arial" panose="020B0604020202020204" pitchFamily="34" charset="0"/>
            </a:endParaRPr>
          </a:p>
          <a:p>
            <a:pPr marL="342900" lvl="0" indent="-342900">
              <a:lnSpc>
                <a:spcPts val="1800"/>
              </a:lnSpc>
              <a:buFont typeface="Wingdings" panose="05000000000000000000" pitchFamily="2" charset="2"/>
              <a:buChar char=""/>
            </a:pPr>
            <a:endParaRPr lang="en-US" altLang="zh-CN" kern="0" dirty="0">
              <a:solidFill>
                <a:srgbClr val="333333"/>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648F9123-5835-41F7-A68E-42E2953E959C}"/>
              </a:ext>
            </a:extLst>
          </p:cNvPr>
          <p:cNvSpPr/>
          <p:nvPr/>
        </p:nvSpPr>
        <p:spPr>
          <a:xfrm>
            <a:off x="1333046" y="3439487"/>
            <a:ext cx="6096000" cy="1691104"/>
          </a:xfrm>
          <a:prstGeom prst="rect">
            <a:avLst/>
          </a:prstGeom>
        </p:spPr>
        <p:txBody>
          <a:bodyPr>
            <a:spAutoFit/>
          </a:bodyPr>
          <a:lstStyle/>
          <a:p>
            <a:pPr marL="342900" indent="-342900">
              <a:lnSpc>
                <a:spcPct val="150000"/>
              </a:lnSpc>
              <a:buFont typeface="Wingdings" panose="05000000000000000000" pitchFamily="2" charset="2"/>
              <a:buChar char="ü"/>
            </a:pPr>
            <a:r>
              <a:rPr lang="zh-CN" altLang="en-US" sz="2400" dirty="0"/>
              <a:t>动力系统</a:t>
            </a:r>
          </a:p>
          <a:p>
            <a:pPr marL="342900" indent="-342900">
              <a:lnSpc>
                <a:spcPct val="150000"/>
              </a:lnSpc>
              <a:buFont typeface="Wingdings" panose="05000000000000000000" pitchFamily="2" charset="2"/>
              <a:buChar char="ü"/>
            </a:pPr>
            <a:r>
              <a:rPr lang="zh-CN" altLang="en-US" sz="2400" dirty="0"/>
              <a:t>远程控制</a:t>
            </a:r>
          </a:p>
          <a:p>
            <a:pPr marL="342900" indent="-342900">
              <a:lnSpc>
                <a:spcPct val="150000"/>
              </a:lnSpc>
              <a:buFont typeface="Wingdings" panose="05000000000000000000" pitchFamily="2" charset="2"/>
              <a:buChar char="ü"/>
            </a:pPr>
            <a:r>
              <a:rPr lang="zh-CN" altLang="en-US" sz="2400" dirty="0"/>
              <a:t>视觉信号</a:t>
            </a:r>
          </a:p>
        </p:txBody>
      </p:sp>
    </p:spTree>
    <p:extLst>
      <p:ext uri="{BB962C8B-B14F-4D97-AF65-F5344CB8AC3E}">
        <p14:creationId xmlns:p14="http://schemas.microsoft.com/office/powerpoint/2010/main" val="26979512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6232E-EA82-437C-8587-A88AB5F24942}"/>
              </a:ext>
            </a:extLst>
          </p:cNvPr>
          <p:cNvSpPr>
            <a:spLocks noGrp="1"/>
          </p:cNvSpPr>
          <p:nvPr>
            <p:ph type="title"/>
          </p:nvPr>
        </p:nvSpPr>
        <p:spPr>
          <a:xfrm>
            <a:off x="1108759" y="182521"/>
            <a:ext cx="8128000" cy="474780"/>
          </a:xfrm>
        </p:spPr>
        <p:txBody>
          <a:bodyPr>
            <a:noAutofit/>
          </a:bodyPr>
          <a:lstStyle/>
          <a:p>
            <a:r>
              <a:rPr lang="zh-CN" altLang="en-US" sz="3200" dirty="0">
                <a:solidFill>
                  <a:srgbClr val="2874A9"/>
                </a:solidFill>
                <a:latin typeface="微软雅黑" panose="020B0503020204020204" pitchFamily="34" charset="-122"/>
                <a:ea typeface="微软雅黑" panose="020B0503020204020204" pitchFamily="34" charset="-122"/>
              </a:rPr>
              <a:t>远程视频救援车</a:t>
            </a:r>
          </a:p>
        </p:txBody>
      </p:sp>
      <p:sp>
        <p:nvSpPr>
          <p:cNvPr id="4" name="i$ḻïḓé">
            <a:extLst>
              <a:ext uri="{FF2B5EF4-FFF2-40B4-BE49-F238E27FC236}">
                <a16:creationId xmlns:a16="http://schemas.microsoft.com/office/drawing/2014/main" id="{ACD2A956-AFE2-44BB-9FD6-70F369DF000B}"/>
              </a:ext>
            </a:extLst>
          </p:cNvPr>
          <p:cNvSpPr>
            <a:spLocks/>
          </p:cNvSpPr>
          <p:nvPr/>
        </p:nvSpPr>
        <p:spPr bwMode="auto">
          <a:xfrm>
            <a:off x="0" y="2723998"/>
            <a:ext cx="9401328" cy="3701846"/>
          </a:xfrm>
          <a:custGeom>
            <a:avLst/>
            <a:gdLst>
              <a:gd name="T0" fmla="*/ 0 w 5671"/>
              <a:gd name="T1" fmla="*/ 2098 h 2233"/>
              <a:gd name="T2" fmla="*/ 1067 w 5671"/>
              <a:gd name="T3" fmla="*/ 1187 h 2233"/>
              <a:gd name="T4" fmla="*/ 1091 w 5671"/>
              <a:gd name="T5" fmla="*/ 1166 h 2233"/>
              <a:gd name="T6" fmla="*/ 1123 w 5671"/>
              <a:gd name="T7" fmla="*/ 1178 h 2233"/>
              <a:gd name="T8" fmla="*/ 2035 w 5671"/>
              <a:gd name="T9" fmla="*/ 1736 h 2233"/>
              <a:gd name="T10" fmla="*/ 3141 w 5671"/>
              <a:gd name="T11" fmla="*/ 674 h 2233"/>
              <a:gd name="T12" fmla="*/ 3175 w 5671"/>
              <a:gd name="T13" fmla="*/ 622 h 2233"/>
              <a:gd name="T14" fmla="*/ 3223 w 5671"/>
              <a:gd name="T15" fmla="*/ 664 h 2233"/>
              <a:gd name="T16" fmla="*/ 4454 w 5671"/>
              <a:gd name="T17" fmla="*/ 880 h 2233"/>
              <a:gd name="T18" fmla="*/ 5606 w 5671"/>
              <a:gd name="T19" fmla="*/ 0 h 2233"/>
              <a:gd name="T20" fmla="*/ 5671 w 5671"/>
              <a:gd name="T21" fmla="*/ 78 h 2233"/>
              <a:gd name="T22" fmla="*/ 4481 w 5671"/>
              <a:gd name="T23" fmla="*/ 986 h 2233"/>
              <a:gd name="T24" fmla="*/ 4447 w 5671"/>
              <a:gd name="T25" fmla="*/ 1012 h 2233"/>
              <a:gd name="T26" fmla="*/ 4413 w 5671"/>
              <a:gd name="T27" fmla="*/ 984 h 2233"/>
              <a:gd name="T28" fmla="*/ 3196 w 5671"/>
              <a:gd name="T29" fmla="*/ 780 h 2233"/>
              <a:gd name="T30" fmla="*/ 2098 w 5671"/>
              <a:gd name="T31" fmla="*/ 1829 h 2233"/>
              <a:gd name="T32" fmla="*/ 2076 w 5671"/>
              <a:gd name="T33" fmla="*/ 1864 h 2233"/>
              <a:gd name="T34" fmla="*/ 2035 w 5671"/>
              <a:gd name="T35" fmla="*/ 1848 h 2233"/>
              <a:gd name="T36" fmla="*/ 1111 w 5671"/>
              <a:gd name="T37" fmla="*/ 1284 h 2233"/>
              <a:gd name="T38" fmla="*/ 0 w 5671"/>
              <a:gd name="T39" fmla="*/ 2233 h 2233"/>
              <a:gd name="T40" fmla="*/ 0 w 5671"/>
              <a:gd name="T41" fmla="*/ 2098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71" h="2233">
                <a:moveTo>
                  <a:pt x="0" y="2098"/>
                </a:moveTo>
                <a:lnTo>
                  <a:pt x="1067" y="1187"/>
                </a:lnTo>
                <a:lnTo>
                  <a:pt x="1091" y="1166"/>
                </a:lnTo>
                <a:lnTo>
                  <a:pt x="1123" y="1178"/>
                </a:lnTo>
                <a:lnTo>
                  <a:pt x="2035" y="1736"/>
                </a:lnTo>
                <a:lnTo>
                  <a:pt x="3141" y="674"/>
                </a:lnTo>
                <a:lnTo>
                  <a:pt x="3175" y="622"/>
                </a:lnTo>
                <a:lnTo>
                  <a:pt x="3223" y="664"/>
                </a:lnTo>
                <a:lnTo>
                  <a:pt x="4454" y="880"/>
                </a:lnTo>
                <a:lnTo>
                  <a:pt x="5606" y="0"/>
                </a:lnTo>
                <a:lnTo>
                  <a:pt x="5671" y="78"/>
                </a:lnTo>
                <a:lnTo>
                  <a:pt x="4481" y="986"/>
                </a:lnTo>
                <a:lnTo>
                  <a:pt x="4447" y="1012"/>
                </a:lnTo>
                <a:lnTo>
                  <a:pt x="4413" y="984"/>
                </a:lnTo>
                <a:lnTo>
                  <a:pt x="3196" y="780"/>
                </a:lnTo>
                <a:lnTo>
                  <a:pt x="2098" y="1829"/>
                </a:lnTo>
                <a:lnTo>
                  <a:pt x="2076" y="1864"/>
                </a:lnTo>
                <a:lnTo>
                  <a:pt x="2035" y="1848"/>
                </a:lnTo>
                <a:lnTo>
                  <a:pt x="1111" y="1284"/>
                </a:lnTo>
                <a:lnTo>
                  <a:pt x="0" y="2233"/>
                </a:lnTo>
                <a:lnTo>
                  <a:pt x="0" y="2098"/>
                </a:lnTo>
                <a:close/>
              </a:path>
            </a:pathLst>
          </a:custGeom>
          <a:solidFill>
            <a:schemeClr val="tx1">
              <a:lumMod val="50000"/>
              <a:lumOff val="50000"/>
            </a:schemeClr>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1FDC569E-A638-4952-AB6E-05D27D0EB8CF}"/>
              </a:ext>
            </a:extLst>
          </p:cNvPr>
          <p:cNvCxnSpPr/>
          <p:nvPr/>
        </p:nvCxnSpPr>
        <p:spPr>
          <a:xfrm flipH="1" flipV="1">
            <a:off x="1545963" y="4322791"/>
            <a:ext cx="667066" cy="402184"/>
          </a:xfrm>
          <a:prstGeom prst="line">
            <a:avLst/>
          </a:prstGeom>
          <a:ln w="34925">
            <a:solidFill>
              <a:schemeClr val="bg1">
                <a:alpha val="48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C7591FD-EEA1-490C-B1A9-E2C4790A28E8}"/>
              </a:ext>
            </a:extLst>
          </p:cNvPr>
          <p:cNvCxnSpPr>
            <a:cxnSpLocks/>
          </p:cNvCxnSpPr>
          <p:nvPr/>
        </p:nvCxnSpPr>
        <p:spPr>
          <a:xfrm>
            <a:off x="5303591" y="4168270"/>
            <a:ext cx="1237771" cy="846922"/>
          </a:xfrm>
          <a:prstGeom prst="line">
            <a:avLst/>
          </a:prstGeom>
          <a:ln w="34925">
            <a:solidFill>
              <a:schemeClr val="bg1">
                <a:alpha val="48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îṡlíde">
            <a:extLst>
              <a:ext uri="{FF2B5EF4-FFF2-40B4-BE49-F238E27FC236}">
                <a16:creationId xmlns:a16="http://schemas.microsoft.com/office/drawing/2014/main" id="{CBC36F2C-ED42-46B4-8119-C22E635CC983}"/>
              </a:ext>
            </a:extLst>
          </p:cNvPr>
          <p:cNvSpPr>
            <a:spLocks/>
          </p:cNvSpPr>
          <p:nvPr/>
        </p:nvSpPr>
        <p:spPr bwMode="auto">
          <a:xfrm>
            <a:off x="6876295" y="3835303"/>
            <a:ext cx="1032889" cy="758130"/>
          </a:xfrm>
          <a:prstGeom prst="ellipse">
            <a:avLst/>
          </a:prstGeom>
          <a:solidFill>
            <a:schemeClr val="bg1"/>
          </a:solidFill>
          <a:ln w="50800">
            <a:solidFill>
              <a:schemeClr val="accent4"/>
            </a:solidFill>
          </a:ln>
        </p:spPr>
        <p:txBody>
          <a:bodyPr wrap="none" tIns="46800" bIns="46800" anchor="ctr">
            <a:normAutofit/>
          </a:bodyPr>
          <a:lstStyle/>
          <a:p>
            <a:pPr algn="ctr"/>
            <a:r>
              <a:rPr lang="zh-CN" altLang="en-US" sz="2800" dirty="0">
                <a:solidFill>
                  <a:schemeClr val="accent4"/>
                </a:solidFill>
                <a:latin typeface="微软雅黑" panose="020B0503020204020204" pitchFamily="34" charset="-122"/>
                <a:ea typeface="微软雅黑" panose="020B0503020204020204" pitchFamily="34" charset="-122"/>
              </a:rPr>
              <a:t>程序</a:t>
            </a:r>
            <a:endParaRPr lang="en-US" altLang="zh-CN" sz="2800" dirty="0">
              <a:solidFill>
                <a:schemeClr val="accent4"/>
              </a:solidFill>
              <a:latin typeface="微软雅黑" panose="020B0503020204020204" pitchFamily="34" charset="-122"/>
              <a:ea typeface="微软雅黑" panose="020B0503020204020204" pitchFamily="34" charset="-122"/>
            </a:endParaRPr>
          </a:p>
        </p:txBody>
      </p:sp>
      <p:sp>
        <p:nvSpPr>
          <p:cNvPr id="11" name="ïślíḑe">
            <a:extLst>
              <a:ext uri="{FF2B5EF4-FFF2-40B4-BE49-F238E27FC236}">
                <a16:creationId xmlns:a16="http://schemas.microsoft.com/office/drawing/2014/main" id="{7194F79B-D9F3-4DB0-B378-67F9A0F324A6}"/>
              </a:ext>
            </a:extLst>
          </p:cNvPr>
          <p:cNvSpPr>
            <a:spLocks/>
          </p:cNvSpPr>
          <p:nvPr/>
        </p:nvSpPr>
        <p:spPr bwMode="auto">
          <a:xfrm>
            <a:off x="2894368" y="5307507"/>
            <a:ext cx="1014328" cy="758130"/>
          </a:xfrm>
          <a:prstGeom prst="ellipse">
            <a:avLst/>
          </a:prstGeom>
          <a:solidFill>
            <a:schemeClr val="bg1"/>
          </a:solidFill>
          <a:ln w="50800">
            <a:solidFill>
              <a:schemeClr val="accent3"/>
            </a:solidFill>
          </a:ln>
        </p:spPr>
        <p:txBody>
          <a:bodyPr wrap="none" tIns="46800" bIns="46800" anchor="ctr">
            <a:normAutofit/>
          </a:bodyPr>
          <a:lstStyle/>
          <a:p>
            <a:pPr algn="ctr"/>
            <a:r>
              <a:rPr lang="zh-CN" altLang="en-US" sz="2800" b="1" dirty="0">
                <a:solidFill>
                  <a:schemeClr val="accent3"/>
                </a:solidFill>
                <a:latin typeface="微软雅黑" panose="020B0503020204020204" pitchFamily="34" charset="-122"/>
                <a:ea typeface="微软雅黑" panose="020B0503020204020204" pitchFamily="34" charset="-122"/>
              </a:rPr>
              <a:t>硬件</a:t>
            </a:r>
            <a:endParaRPr lang="en-US" altLang="zh-CN" sz="2800" b="1" dirty="0">
              <a:solidFill>
                <a:schemeClr val="accent3"/>
              </a:solidFill>
              <a:latin typeface="微软雅黑" panose="020B0503020204020204" pitchFamily="34" charset="-122"/>
              <a:ea typeface="微软雅黑" panose="020B0503020204020204" pitchFamily="34" charset="-122"/>
            </a:endParaRPr>
          </a:p>
        </p:txBody>
      </p:sp>
      <p:sp>
        <p:nvSpPr>
          <p:cNvPr id="12" name="îşļîḓê">
            <a:extLst>
              <a:ext uri="{FF2B5EF4-FFF2-40B4-BE49-F238E27FC236}">
                <a16:creationId xmlns:a16="http://schemas.microsoft.com/office/drawing/2014/main" id="{0C454A34-0EDB-49CA-8AB9-A9BA59B4519B}"/>
              </a:ext>
            </a:extLst>
          </p:cNvPr>
          <p:cNvSpPr>
            <a:spLocks/>
          </p:cNvSpPr>
          <p:nvPr/>
        </p:nvSpPr>
        <p:spPr bwMode="auto">
          <a:xfrm>
            <a:off x="4799381" y="3603088"/>
            <a:ext cx="1105575" cy="850831"/>
          </a:xfrm>
          <a:prstGeom prst="ellipse">
            <a:avLst/>
          </a:prstGeom>
          <a:solidFill>
            <a:schemeClr val="bg1"/>
          </a:solidFill>
          <a:ln w="50800">
            <a:solidFill>
              <a:schemeClr val="accent2"/>
            </a:solidFill>
          </a:ln>
        </p:spPr>
        <p:txBody>
          <a:bodyPr wrap="none" tIns="46800" bIns="46800" anchor="ctr">
            <a:normAutofit/>
          </a:bodyPr>
          <a:lstStyle/>
          <a:p>
            <a:pPr algn="ctr"/>
            <a:r>
              <a:rPr lang="zh-CN" altLang="en-US" sz="2800" dirty="0">
                <a:solidFill>
                  <a:schemeClr val="accent2"/>
                </a:solidFill>
                <a:latin typeface="微软雅黑" panose="020B0503020204020204" pitchFamily="34" charset="-122"/>
                <a:ea typeface="微软雅黑" panose="020B0503020204020204" pitchFamily="34" charset="-122"/>
              </a:rPr>
              <a:t>知识</a:t>
            </a:r>
            <a:endParaRPr lang="en-US" altLang="zh-CN" sz="2800" dirty="0">
              <a:solidFill>
                <a:schemeClr val="accent2"/>
              </a:solidFill>
              <a:latin typeface="微软雅黑" panose="020B0503020204020204" pitchFamily="34" charset="-122"/>
              <a:ea typeface="微软雅黑" panose="020B0503020204020204" pitchFamily="34" charset="-122"/>
            </a:endParaRPr>
          </a:p>
        </p:txBody>
      </p:sp>
      <p:sp>
        <p:nvSpPr>
          <p:cNvPr id="13" name="ïşlîḍê">
            <a:extLst>
              <a:ext uri="{FF2B5EF4-FFF2-40B4-BE49-F238E27FC236}">
                <a16:creationId xmlns:a16="http://schemas.microsoft.com/office/drawing/2014/main" id="{78729F0B-A74E-41EC-97B3-B0584006CBFA}"/>
              </a:ext>
            </a:extLst>
          </p:cNvPr>
          <p:cNvSpPr>
            <a:spLocks/>
          </p:cNvSpPr>
          <p:nvPr/>
        </p:nvSpPr>
        <p:spPr bwMode="auto">
          <a:xfrm>
            <a:off x="1256531" y="4423272"/>
            <a:ext cx="976598" cy="850831"/>
          </a:xfrm>
          <a:prstGeom prst="ellipse">
            <a:avLst/>
          </a:prstGeom>
          <a:solidFill>
            <a:schemeClr val="bg1"/>
          </a:solidFill>
          <a:ln w="50800">
            <a:solidFill>
              <a:schemeClr val="accent1"/>
            </a:solidFill>
          </a:ln>
        </p:spPr>
        <p:txBody>
          <a:bodyPr wrap="none" tIns="46800" bIns="46800" anchor="ctr">
            <a:normAutofit/>
          </a:bodyPr>
          <a:lstStyle/>
          <a:p>
            <a:pPr algn="ctr"/>
            <a:r>
              <a:rPr lang="zh-CN" altLang="en-US" sz="2800" dirty="0">
                <a:solidFill>
                  <a:schemeClr val="accent1"/>
                </a:solidFill>
                <a:latin typeface="微软雅黑" panose="020B0503020204020204" pitchFamily="34" charset="-122"/>
                <a:ea typeface="微软雅黑" panose="020B0503020204020204" pitchFamily="34" charset="-122"/>
              </a:rPr>
              <a:t>目标</a:t>
            </a:r>
            <a:endParaRPr lang="en-US" altLang="zh-CN" sz="2800" dirty="0">
              <a:solidFill>
                <a:schemeClr val="accent1"/>
              </a:solidFill>
              <a:latin typeface="微软雅黑" panose="020B0503020204020204" pitchFamily="34" charset="-122"/>
              <a:ea typeface="微软雅黑" panose="020B0503020204020204" pitchFamily="34" charset="-122"/>
            </a:endParaRPr>
          </a:p>
        </p:txBody>
      </p:sp>
      <p:sp>
        <p:nvSpPr>
          <p:cNvPr id="14" name="íṥ1îḓé">
            <a:extLst>
              <a:ext uri="{FF2B5EF4-FFF2-40B4-BE49-F238E27FC236}">
                <a16:creationId xmlns:a16="http://schemas.microsoft.com/office/drawing/2014/main" id="{7F2BE4EE-3016-453E-BE19-AF1DC5DF2BFA}"/>
              </a:ext>
            </a:extLst>
          </p:cNvPr>
          <p:cNvSpPr>
            <a:spLocks/>
          </p:cNvSpPr>
          <p:nvPr/>
        </p:nvSpPr>
        <p:spPr bwMode="auto">
          <a:xfrm>
            <a:off x="8915595" y="2538325"/>
            <a:ext cx="759268" cy="706219"/>
          </a:xfrm>
          <a:custGeom>
            <a:avLst/>
            <a:gdLst>
              <a:gd name="T0" fmla="*/ 458 w 458"/>
              <a:gd name="T1" fmla="*/ 0 h 426"/>
              <a:gd name="T2" fmla="*/ 0 w 458"/>
              <a:gd name="T3" fmla="*/ 127 h 426"/>
              <a:gd name="T4" fmla="*/ 115 w 458"/>
              <a:gd name="T5" fmla="*/ 276 h 426"/>
              <a:gd name="T6" fmla="*/ 233 w 458"/>
              <a:gd name="T7" fmla="*/ 426 h 426"/>
              <a:gd name="T8" fmla="*/ 458 w 458"/>
              <a:gd name="T9" fmla="*/ 0 h 426"/>
            </a:gdLst>
            <a:ahLst/>
            <a:cxnLst>
              <a:cxn ang="0">
                <a:pos x="T0" y="T1"/>
              </a:cxn>
              <a:cxn ang="0">
                <a:pos x="T2" y="T3"/>
              </a:cxn>
              <a:cxn ang="0">
                <a:pos x="T4" y="T5"/>
              </a:cxn>
              <a:cxn ang="0">
                <a:pos x="T6" y="T7"/>
              </a:cxn>
              <a:cxn ang="0">
                <a:pos x="T8" y="T9"/>
              </a:cxn>
            </a:cxnLst>
            <a:rect l="0" t="0" r="r" b="b"/>
            <a:pathLst>
              <a:path w="458" h="426">
                <a:moveTo>
                  <a:pt x="458" y="0"/>
                </a:moveTo>
                <a:lnTo>
                  <a:pt x="0" y="127"/>
                </a:lnTo>
                <a:lnTo>
                  <a:pt x="115" y="276"/>
                </a:lnTo>
                <a:lnTo>
                  <a:pt x="233" y="426"/>
                </a:lnTo>
                <a:lnTo>
                  <a:pt x="458" y="0"/>
                </a:lnTo>
                <a:close/>
              </a:path>
            </a:pathLst>
          </a:custGeom>
          <a:solidFill>
            <a:schemeClr val="tx1">
              <a:lumMod val="50000"/>
              <a:lumOff val="50000"/>
            </a:schemeClr>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grpSp>
        <p:nvGrpSpPr>
          <p:cNvPr id="15" name="iSḻîḓe">
            <a:extLst>
              <a:ext uri="{FF2B5EF4-FFF2-40B4-BE49-F238E27FC236}">
                <a16:creationId xmlns:a16="http://schemas.microsoft.com/office/drawing/2014/main" id="{212CFAA3-721D-47EC-8D48-85CCE2E01439}"/>
              </a:ext>
            </a:extLst>
          </p:cNvPr>
          <p:cNvGrpSpPr/>
          <p:nvPr/>
        </p:nvGrpSpPr>
        <p:grpSpPr>
          <a:xfrm>
            <a:off x="9346137" y="-26218"/>
            <a:ext cx="2842022" cy="2657475"/>
            <a:chOff x="9346137" y="-26218"/>
            <a:chExt cx="2842022" cy="2657475"/>
          </a:xfrm>
        </p:grpSpPr>
        <p:grpSp>
          <p:nvGrpSpPr>
            <p:cNvPr id="31" name="íşḻïḍé">
              <a:extLst>
                <a:ext uri="{FF2B5EF4-FFF2-40B4-BE49-F238E27FC236}">
                  <a16:creationId xmlns:a16="http://schemas.microsoft.com/office/drawing/2014/main" id="{D31769EF-9DFF-4EAC-B333-7DF3CDDADAC5}"/>
                </a:ext>
              </a:extLst>
            </p:cNvPr>
            <p:cNvGrpSpPr/>
            <p:nvPr/>
          </p:nvGrpSpPr>
          <p:grpSpPr>
            <a:xfrm>
              <a:off x="9346137" y="-26218"/>
              <a:ext cx="2842022" cy="2657475"/>
              <a:chOff x="8546540" y="-891384"/>
              <a:chExt cx="3789356" cy="3543308"/>
            </a:xfrm>
          </p:grpSpPr>
          <p:grpSp>
            <p:nvGrpSpPr>
              <p:cNvPr id="41" name="ïṡ1îḓe">
                <a:extLst>
                  <a:ext uri="{FF2B5EF4-FFF2-40B4-BE49-F238E27FC236}">
                    <a16:creationId xmlns:a16="http://schemas.microsoft.com/office/drawing/2014/main" id="{D12FBDD9-DBC9-4898-902C-6FBF15A6F27E}"/>
                  </a:ext>
                </a:extLst>
              </p:cNvPr>
              <p:cNvGrpSpPr/>
              <p:nvPr/>
            </p:nvGrpSpPr>
            <p:grpSpPr>
              <a:xfrm>
                <a:off x="8546540" y="-891384"/>
                <a:ext cx="3789356" cy="3543308"/>
                <a:chOff x="8546547" y="-713581"/>
                <a:chExt cx="3789358" cy="3543296"/>
              </a:xfrm>
            </p:grpSpPr>
            <p:sp>
              <p:nvSpPr>
                <p:cNvPr id="43" name="îṥḻiḋè">
                  <a:extLst>
                    <a:ext uri="{FF2B5EF4-FFF2-40B4-BE49-F238E27FC236}">
                      <a16:creationId xmlns:a16="http://schemas.microsoft.com/office/drawing/2014/main" id="{85A46ED6-80D7-46ED-939B-0FBBB032234F}"/>
                    </a:ext>
                  </a:extLst>
                </p:cNvPr>
                <p:cNvSpPr>
                  <a:spLocks/>
                </p:cNvSpPr>
                <p:nvPr/>
              </p:nvSpPr>
              <p:spPr bwMode="auto">
                <a:xfrm>
                  <a:off x="8546547" y="499268"/>
                  <a:ext cx="2465386" cy="2330447"/>
                </a:xfrm>
                <a:custGeom>
                  <a:avLst/>
                  <a:gdLst>
                    <a:gd name="T0" fmla="*/ 0 w 656"/>
                    <a:gd name="T1" fmla="*/ 337 h 621"/>
                    <a:gd name="T2" fmla="*/ 57 w 656"/>
                    <a:gd name="T3" fmla="*/ 219 h 621"/>
                    <a:gd name="T4" fmla="*/ 132 w 656"/>
                    <a:gd name="T5" fmla="*/ 72 h 621"/>
                    <a:gd name="T6" fmla="*/ 223 w 656"/>
                    <a:gd name="T7" fmla="*/ 48 h 621"/>
                    <a:gd name="T8" fmla="*/ 541 w 656"/>
                    <a:gd name="T9" fmla="*/ 39 h 621"/>
                    <a:gd name="T10" fmla="*/ 656 w 656"/>
                    <a:gd name="T11" fmla="*/ 0 h 621"/>
                    <a:gd name="T12" fmla="*/ 632 w 656"/>
                    <a:gd name="T13" fmla="*/ 290 h 621"/>
                    <a:gd name="T14" fmla="*/ 508 w 656"/>
                    <a:gd name="T15" fmla="*/ 372 h 621"/>
                    <a:gd name="T16" fmla="*/ 413 w 656"/>
                    <a:gd name="T17" fmla="*/ 392 h 621"/>
                    <a:gd name="T18" fmla="*/ 422 w 656"/>
                    <a:gd name="T19" fmla="*/ 429 h 621"/>
                    <a:gd name="T20" fmla="*/ 363 w 656"/>
                    <a:gd name="T21" fmla="*/ 453 h 621"/>
                    <a:gd name="T22" fmla="*/ 352 w 656"/>
                    <a:gd name="T23" fmla="*/ 496 h 621"/>
                    <a:gd name="T24" fmla="*/ 267 w 656"/>
                    <a:gd name="T25" fmla="*/ 497 h 621"/>
                    <a:gd name="T26" fmla="*/ 201 w 656"/>
                    <a:gd name="T27" fmla="*/ 552 h 621"/>
                    <a:gd name="T28" fmla="*/ 162 w 656"/>
                    <a:gd name="T29" fmla="*/ 577 h 621"/>
                    <a:gd name="T30" fmla="*/ 149 w 656"/>
                    <a:gd name="T31" fmla="*/ 584 h 621"/>
                    <a:gd name="T32" fmla="*/ 115 w 656"/>
                    <a:gd name="T33" fmla="*/ 617 h 621"/>
                    <a:gd name="T34" fmla="*/ 90 w 656"/>
                    <a:gd name="T35" fmla="*/ 594 h 621"/>
                    <a:gd name="T36" fmla="*/ 72 w 656"/>
                    <a:gd name="T37" fmla="*/ 579 h 621"/>
                    <a:gd name="T38" fmla="*/ 67 w 656"/>
                    <a:gd name="T39" fmla="*/ 556 h 621"/>
                    <a:gd name="T40" fmla="*/ 63 w 656"/>
                    <a:gd name="T41" fmla="*/ 549 h 621"/>
                    <a:gd name="T42" fmla="*/ 26 w 656"/>
                    <a:gd name="T43" fmla="*/ 44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6" h="621">
                      <a:moveTo>
                        <a:pt x="0" y="337"/>
                      </a:moveTo>
                      <a:cubicBezTo>
                        <a:pt x="6" y="316"/>
                        <a:pt x="41" y="250"/>
                        <a:pt x="57" y="219"/>
                      </a:cubicBezTo>
                      <a:cubicBezTo>
                        <a:pt x="74" y="187"/>
                        <a:pt x="107" y="85"/>
                        <a:pt x="132" y="72"/>
                      </a:cubicBezTo>
                      <a:cubicBezTo>
                        <a:pt x="156" y="58"/>
                        <a:pt x="166" y="47"/>
                        <a:pt x="223" y="48"/>
                      </a:cubicBezTo>
                      <a:cubicBezTo>
                        <a:pt x="279" y="50"/>
                        <a:pt x="441" y="58"/>
                        <a:pt x="541" y="39"/>
                      </a:cubicBezTo>
                      <a:cubicBezTo>
                        <a:pt x="566" y="34"/>
                        <a:pt x="607" y="20"/>
                        <a:pt x="656" y="0"/>
                      </a:cubicBezTo>
                      <a:cubicBezTo>
                        <a:pt x="632" y="290"/>
                        <a:pt x="632" y="290"/>
                        <a:pt x="632" y="290"/>
                      </a:cubicBezTo>
                      <a:cubicBezTo>
                        <a:pt x="595" y="316"/>
                        <a:pt x="557" y="343"/>
                        <a:pt x="508" y="372"/>
                      </a:cubicBezTo>
                      <a:cubicBezTo>
                        <a:pt x="481" y="388"/>
                        <a:pt x="413" y="392"/>
                        <a:pt x="413" y="392"/>
                      </a:cubicBezTo>
                      <a:cubicBezTo>
                        <a:pt x="413" y="392"/>
                        <a:pt x="440" y="407"/>
                        <a:pt x="422" y="429"/>
                      </a:cubicBezTo>
                      <a:cubicBezTo>
                        <a:pt x="405" y="451"/>
                        <a:pt x="363" y="453"/>
                        <a:pt x="363" y="453"/>
                      </a:cubicBezTo>
                      <a:cubicBezTo>
                        <a:pt x="363" y="453"/>
                        <a:pt x="376" y="486"/>
                        <a:pt x="352" y="496"/>
                      </a:cubicBezTo>
                      <a:cubicBezTo>
                        <a:pt x="328" y="506"/>
                        <a:pt x="267" y="497"/>
                        <a:pt x="267" y="497"/>
                      </a:cubicBezTo>
                      <a:cubicBezTo>
                        <a:pt x="267" y="497"/>
                        <a:pt x="234" y="528"/>
                        <a:pt x="201" y="552"/>
                      </a:cubicBezTo>
                      <a:cubicBezTo>
                        <a:pt x="184" y="564"/>
                        <a:pt x="171" y="572"/>
                        <a:pt x="162" y="577"/>
                      </a:cubicBezTo>
                      <a:cubicBezTo>
                        <a:pt x="157" y="579"/>
                        <a:pt x="153" y="582"/>
                        <a:pt x="149" y="584"/>
                      </a:cubicBezTo>
                      <a:cubicBezTo>
                        <a:pt x="146" y="590"/>
                        <a:pt x="134" y="621"/>
                        <a:pt x="115" y="617"/>
                      </a:cubicBezTo>
                      <a:cubicBezTo>
                        <a:pt x="106" y="615"/>
                        <a:pt x="98" y="606"/>
                        <a:pt x="90" y="594"/>
                      </a:cubicBezTo>
                      <a:cubicBezTo>
                        <a:pt x="83" y="591"/>
                        <a:pt x="77" y="587"/>
                        <a:pt x="72" y="579"/>
                      </a:cubicBezTo>
                      <a:cubicBezTo>
                        <a:pt x="68" y="572"/>
                        <a:pt x="66" y="565"/>
                        <a:pt x="67" y="556"/>
                      </a:cubicBezTo>
                      <a:cubicBezTo>
                        <a:pt x="66" y="554"/>
                        <a:pt x="64" y="551"/>
                        <a:pt x="63" y="549"/>
                      </a:cubicBezTo>
                      <a:cubicBezTo>
                        <a:pt x="48" y="528"/>
                        <a:pt x="33" y="491"/>
                        <a:pt x="26" y="446"/>
                      </a:cubicBezTo>
                    </a:path>
                  </a:pathLst>
                </a:custGeom>
                <a:solidFill>
                  <a:srgbClr val="FEC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4" name="íṥlíḓê">
                  <a:extLst>
                    <a:ext uri="{FF2B5EF4-FFF2-40B4-BE49-F238E27FC236}">
                      <a16:creationId xmlns:a16="http://schemas.microsoft.com/office/drawing/2014/main" id="{6AFAE164-7053-46D0-BD18-24E85694299B}"/>
                    </a:ext>
                  </a:extLst>
                </p:cNvPr>
                <p:cNvSpPr>
                  <a:spLocks/>
                </p:cNvSpPr>
                <p:nvPr/>
              </p:nvSpPr>
              <p:spPr bwMode="auto">
                <a:xfrm>
                  <a:off x="8754508" y="983455"/>
                  <a:ext cx="1017587" cy="1576385"/>
                </a:xfrm>
                <a:custGeom>
                  <a:avLst/>
                  <a:gdLst>
                    <a:gd name="T0" fmla="*/ 271 w 271"/>
                    <a:gd name="T1" fmla="*/ 145 h 420"/>
                    <a:gd name="T2" fmla="*/ 252 w 271"/>
                    <a:gd name="T3" fmla="*/ 111 h 420"/>
                    <a:gd name="T4" fmla="*/ 239 w 271"/>
                    <a:gd name="T5" fmla="*/ 106 h 420"/>
                    <a:gd name="T6" fmla="*/ 227 w 271"/>
                    <a:gd name="T7" fmla="*/ 148 h 420"/>
                    <a:gd name="T8" fmla="*/ 156 w 271"/>
                    <a:gd name="T9" fmla="*/ 33 h 420"/>
                    <a:gd name="T10" fmla="*/ 164 w 271"/>
                    <a:gd name="T11" fmla="*/ 121 h 420"/>
                    <a:gd name="T12" fmla="*/ 97 w 271"/>
                    <a:gd name="T13" fmla="*/ 97 h 420"/>
                    <a:gd name="T14" fmla="*/ 90 w 271"/>
                    <a:gd name="T15" fmla="*/ 116 h 420"/>
                    <a:gd name="T16" fmla="*/ 64 w 271"/>
                    <a:gd name="T17" fmla="*/ 205 h 420"/>
                    <a:gd name="T18" fmla="*/ 12 w 271"/>
                    <a:gd name="T19" fmla="*/ 221 h 420"/>
                    <a:gd name="T20" fmla="*/ 43 w 271"/>
                    <a:gd name="T21" fmla="*/ 250 h 420"/>
                    <a:gd name="T22" fmla="*/ 47 w 271"/>
                    <a:gd name="T23" fmla="*/ 317 h 420"/>
                    <a:gd name="T24" fmla="*/ 25 w 271"/>
                    <a:gd name="T25" fmla="*/ 340 h 420"/>
                    <a:gd name="T26" fmla="*/ 37 w 271"/>
                    <a:gd name="T27" fmla="*/ 353 h 420"/>
                    <a:gd name="T28" fmla="*/ 8 w 271"/>
                    <a:gd name="T29" fmla="*/ 420 h 420"/>
                    <a:gd name="T30" fmla="*/ 113 w 271"/>
                    <a:gd name="T31" fmla="*/ 293 h 420"/>
                    <a:gd name="T32" fmla="*/ 196 w 271"/>
                    <a:gd name="T33" fmla="*/ 222 h 420"/>
                    <a:gd name="T34" fmla="*/ 271 w 271"/>
                    <a:gd name="T35" fmla="*/ 14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1" h="420">
                      <a:moveTo>
                        <a:pt x="271" y="145"/>
                      </a:moveTo>
                      <a:cubicBezTo>
                        <a:pt x="251" y="151"/>
                        <a:pt x="245" y="138"/>
                        <a:pt x="252" y="111"/>
                      </a:cubicBezTo>
                      <a:cubicBezTo>
                        <a:pt x="259" y="83"/>
                        <a:pt x="250" y="82"/>
                        <a:pt x="239" y="106"/>
                      </a:cubicBezTo>
                      <a:cubicBezTo>
                        <a:pt x="227" y="130"/>
                        <a:pt x="245" y="179"/>
                        <a:pt x="227" y="148"/>
                      </a:cubicBezTo>
                      <a:cubicBezTo>
                        <a:pt x="209" y="117"/>
                        <a:pt x="147" y="0"/>
                        <a:pt x="156" y="33"/>
                      </a:cubicBezTo>
                      <a:cubicBezTo>
                        <a:pt x="165" y="67"/>
                        <a:pt x="194" y="99"/>
                        <a:pt x="164" y="121"/>
                      </a:cubicBezTo>
                      <a:cubicBezTo>
                        <a:pt x="134" y="144"/>
                        <a:pt x="109" y="121"/>
                        <a:pt x="97" y="97"/>
                      </a:cubicBezTo>
                      <a:cubicBezTo>
                        <a:pt x="84" y="73"/>
                        <a:pt x="85" y="89"/>
                        <a:pt x="90" y="116"/>
                      </a:cubicBezTo>
                      <a:cubicBezTo>
                        <a:pt x="96" y="144"/>
                        <a:pt x="77" y="187"/>
                        <a:pt x="64" y="205"/>
                      </a:cubicBezTo>
                      <a:cubicBezTo>
                        <a:pt x="52" y="223"/>
                        <a:pt x="0" y="212"/>
                        <a:pt x="12" y="221"/>
                      </a:cubicBezTo>
                      <a:cubicBezTo>
                        <a:pt x="24" y="231"/>
                        <a:pt x="38" y="231"/>
                        <a:pt x="43" y="250"/>
                      </a:cubicBezTo>
                      <a:cubicBezTo>
                        <a:pt x="48" y="269"/>
                        <a:pt x="50" y="301"/>
                        <a:pt x="47" y="317"/>
                      </a:cubicBezTo>
                      <a:cubicBezTo>
                        <a:pt x="44" y="332"/>
                        <a:pt x="43" y="332"/>
                        <a:pt x="25" y="340"/>
                      </a:cubicBezTo>
                      <a:cubicBezTo>
                        <a:pt x="7" y="348"/>
                        <a:pt x="50" y="335"/>
                        <a:pt x="37" y="353"/>
                      </a:cubicBezTo>
                      <a:cubicBezTo>
                        <a:pt x="25" y="371"/>
                        <a:pt x="13" y="403"/>
                        <a:pt x="8" y="420"/>
                      </a:cubicBezTo>
                      <a:cubicBezTo>
                        <a:pt x="24" y="395"/>
                        <a:pt x="31" y="369"/>
                        <a:pt x="113" y="293"/>
                      </a:cubicBezTo>
                      <a:cubicBezTo>
                        <a:pt x="147" y="262"/>
                        <a:pt x="177" y="241"/>
                        <a:pt x="196" y="222"/>
                      </a:cubicBezTo>
                      <a:cubicBezTo>
                        <a:pt x="228" y="191"/>
                        <a:pt x="241" y="168"/>
                        <a:pt x="271" y="145"/>
                      </a:cubicBezTo>
                      <a:close/>
                    </a:path>
                  </a:pathLst>
                </a:custGeom>
                <a:solidFill>
                  <a:srgbClr val="DBAD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5" name="í$líḍè">
                  <a:extLst>
                    <a:ext uri="{FF2B5EF4-FFF2-40B4-BE49-F238E27FC236}">
                      <a16:creationId xmlns:a16="http://schemas.microsoft.com/office/drawing/2014/main" id="{C9313995-708F-4430-A3ED-2C851C1DF4EB}"/>
                    </a:ext>
                  </a:extLst>
                </p:cNvPr>
                <p:cNvSpPr>
                  <a:spLocks/>
                </p:cNvSpPr>
                <p:nvPr/>
              </p:nvSpPr>
              <p:spPr bwMode="auto">
                <a:xfrm>
                  <a:off x="9549846" y="1970877"/>
                  <a:ext cx="650874" cy="427038"/>
                </a:xfrm>
                <a:custGeom>
                  <a:avLst/>
                  <a:gdLst>
                    <a:gd name="T0" fmla="*/ 146 w 173"/>
                    <a:gd name="T1" fmla="*/ 0 h 114"/>
                    <a:gd name="T2" fmla="*/ 155 w 173"/>
                    <a:gd name="T3" fmla="*/ 37 h 114"/>
                    <a:gd name="T4" fmla="*/ 96 w 173"/>
                    <a:gd name="T5" fmla="*/ 61 h 114"/>
                    <a:gd name="T6" fmla="*/ 85 w 173"/>
                    <a:gd name="T7" fmla="*/ 104 h 114"/>
                    <a:gd name="T8" fmla="*/ 0 w 173"/>
                    <a:gd name="T9" fmla="*/ 105 h 114"/>
                    <a:gd name="T10" fmla="*/ 146 w 173"/>
                    <a:gd name="T11" fmla="*/ 0 h 114"/>
                  </a:gdLst>
                  <a:ahLst/>
                  <a:cxnLst>
                    <a:cxn ang="0">
                      <a:pos x="T0" y="T1"/>
                    </a:cxn>
                    <a:cxn ang="0">
                      <a:pos x="T2" y="T3"/>
                    </a:cxn>
                    <a:cxn ang="0">
                      <a:pos x="T4" y="T5"/>
                    </a:cxn>
                    <a:cxn ang="0">
                      <a:pos x="T6" y="T7"/>
                    </a:cxn>
                    <a:cxn ang="0">
                      <a:pos x="T8" y="T9"/>
                    </a:cxn>
                    <a:cxn ang="0">
                      <a:pos x="T10" y="T11"/>
                    </a:cxn>
                  </a:cxnLst>
                  <a:rect l="0" t="0" r="r" b="b"/>
                  <a:pathLst>
                    <a:path w="173" h="114">
                      <a:moveTo>
                        <a:pt x="146" y="0"/>
                      </a:moveTo>
                      <a:cubicBezTo>
                        <a:pt x="146" y="0"/>
                        <a:pt x="173" y="15"/>
                        <a:pt x="155" y="37"/>
                      </a:cubicBezTo>
                      <a:cubicBezTo>
                        <a:pt x="138" y="59"/>
                        <a:pt x="96" y="61"/>
                        <a:pt x="96" y="61"/>
                      </a:cubicBezTo>
                      <a:cubicBezTo>
                        <a:pt x="96" y="61"/>
                        <a:pt x="109" y="94"/>
                        <a:pt x="85" y="104"/>
                      </a:cubicBezTo>
                      <a:cubicBezTo>
                        <a:pt x="61" y="114"/>
                        <a:pt x="0" y="105"/>
                        <a:pt x="0" y="105"/>
                      </a:cubicBezTo>
                      <a:cubicBezTo>
                        <a:pt x="26" y="83"/>
                        <a:pt x="101" y="17"/>
                        <a:pt x="146" y="0"/>
                      </a:cubicBezTo>
                      <a:close/>
                    </a:path>
                  </a:pathLst>
                </a:custGeom>
                <a:solidFill>
                  <a:srgbClr val="DBAD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6" name="îṩľïḓè">
                  <a:extLst>
                    <a:ext uri="{FF2B5EF4-FFF2-40B4-BE49-F238E27FC236}">
                      <a16:creationId xmlns:a16="http://schemas.microsoft.com/office/drawing/2014/main" id="{3A5B688A-7FE3-4760-8F9C-46103330E7D8}"/>
                    </a:ext>
                  </a:extLst>
                </p:cNvPr>
                <p:cNvSpPr>
                  <a:spLocks/>
                </p:cNvSpPr>
                <p:nvPr/>
              </p:nvSpPr>
              <p:spPr bwMode="auto">
                <a:xfrm>
                  <a:off x="10261044" y="-402431"/>
                  <a:ext cx="2074861" cy="2114547"/>
                </a:xfrm>
                <a:custGeom>
                  <a:avLst/>
                  <a:gdLst>
                    <a:gd name="T0" fmla="*/ 129 w 552"/>
                    <a:gd name="T1" fmla="*/ 563 h 563"/>
                    <a:gd name="T2" fmla="*/ 261 w 552"/>
                    <a:gd name="T3" fmla="*/ 461 h 563"/>
                    <a:gd name="T4" fmla="*/ 552 w 552"/>
                    <a:gd name="T5" fmla="*/ 321 h 563"/>
                    <a:gd name="T6" fmla="*/ 552 w 552"/>
                    <a:gd name="T7" fmla="*/ 0 h 563"/>
                    <a:gd name="T8" fmla="*/ 200 w 552"/>
                    <a:gd name="T9" fmla="*/ 240 h 563"/>
                    <a:gd name="T10" fmla="*/ 129 w 552"/>
                    <a:gd name="T11" fmla="*/ 563 h 563"/>
                  </a:gdLst>
                  <a:ahLst/>
                  <a:cxnLst>
                    <a:cxn ang="0">
                      <a:pos x="T0" y="T1"/>
                    </a:cxn>
                    <a:cxn ang="0">
                      <a:pos x="T2" y="T3"/>
                    </a:cxn>
                    <a:cxn ang="0">
                      <a:pos x="T4" y="T5"/>
                    </a:cxn>
                    <a:cxn ang="0">
                      <a:pos x="T6" y="T7"/>
                    </a:cxn>
                    <a:cxn ang="0">
                      <a:pos x="T8" y="T9"/>
                    </a:cxn>
                    <a:cxn ang="0">
                      <a:pos x="T10" y="T11"/>
                    </a:cxn>
                  </a:cxnLst>
                  <a:rect l="0" t="0" r="r" b="b"/>
                  <a:pathLst>
                    <a:path w="552" h="563">
                      <a:moveTo>
                        <a:pt x="129" y="563"/>
                      </a:moveTo>
                      <a:cubicBezTo>
                        <a:pt x="195" y="522"/>
                        <a:pt x="226" y="487"/>
                        <a:pt x="261" y="461"/>
                      </a:cubicBezTo>
                      <a:cubicBezTo>
                        <a:pt x="282" y="446"/>
                        <a:pt x="410" y="383"/>
                        <a:pt x="552" y="321"/>
                      </a:cubicBezTo>
                      <a:cubicBezTo>
                        <a:pt x="552" y="0"/>
                        <a:pt x="552" y="0"/>
                        <a:pt x="552" y="0"/>
                      </a:cubicBezTo>
                      <a:cubicBezTo>
                        <a:pt x="395" y="118"/>
                        <a:pt x="248" y="224"/>
                        <a:pt x="200" y="240"/>
                      </a:cubicBezTo>
                      <a:cubicBezTo>
                        <a:pt x="85" y="279"/>
                        <a:pt x="0" y="434"/>
                        <a:pt x="129" y="563"/>
                      </a:cubicBezTo>
                      <a:close/>
                    </a:path>
                  </a:pathLst>
                </a:custGeom>
                <a:solidFill>
                  <a:srgbClr val="FEC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7" name="îş1íďé">
                  <a:extLst>
                    <a:ext uri="{FF2B5EF4-FFF2-40B4-BE49-F238E27FC236}">
                      <a16:creationId xmlns:a16="http://schemas.microsoft.com/office/drawing/2014/main" id="{1A4672B7-DEE8-4E63-A340-29153534EA79}"/>
                    </a:ext>
                  </a:extLst>
                </p:cNvPr>
                <p:cNvSpPr>
                  <a:spLocks/>
                </p:cNvSpPr>
                <p:nvPr/>
              </p:nvSpPr>
              <p:spPr bwMode="auto">
                <a:xfrm>
                  <a:off x="10843654" y="-537368"/>
                  <a:ext cx="1492248" cy="1903410"/>
                </a:xfrm>
                <a:custGeom>
                  <a:avLst/>
                  <a:gdLst>
                    <a:gd name="T0" fmla="*/ 139 w 397"/>
                    <a:gd name="T1" fmla="*/ 507 h 507"/>
                    <a:gd name="T2" fmla="*/ 397 w 397"/>
                    <a:gd name="T3" fmla="*/ 389 h 507"/>
                    <a:gd name="T4" fmla="*/ 397 w 397"/>
                    <a:gd name="T5" fmla="*/ 0 h 507"/>
                    <a:gd name="T6" fmla="*/ 0 w 397"/>
                    <a:gd name="T7" fmla="*/ 281 h 507"/>
                    <a:gd name="T8" fmla="*/ 139 w 397"/>
                    <a:gd name="T9" fmla="*/ 507 h 507"/>
                  </a:gdLst>
                  <a:ahLst/>
                  <a:cxnLst>
                    <a:cxn ang="0">
                      <a:pos x="T0" y="T1"/>
                    </a:cxn>
                    <a:cxn ang="0">
                      <a:pos x="T2" y="T3"/>
                    </a:cxn>
                    <a:cxn ang="0">
                      <a:pos x="T4" y="T5"/>
                    </a:cxn>
                    <a:cxn ang="0">
                      <a:pos x="T6" y="T7"/>
                    </a:cxn>
                    <a:cxn ang="0">
                      <a:pos x="T8" y="T9"/>
                    </a:cxn>
                  </a:cxnLst>
                  <a:rect l="0" t="0" r="r" b="b"/>
                  <a:pathLst>
                    <a:path w="397" h="507">
                      <a:moveTo>
                        <a:pt x="139" y="507"/>
                      </a:moveTo>
                      <a:cubicBezTo>
                        <a:pt x="208" y="474"/>
                        <a:pt x="300" y="431"/>
                        <a:pt x="397" y="389"/>
                      </a:cubicBezTo>
                      <a:cubicBezTo>
                        <a:pt x="397" y="0"/>
                        <a:pt x="397" y="0"/>
                        <a:pt x="397" y="0"/>
                      </a:cubicBezTo>
                      <a:cubicBezTo>
                        <a:pt x="237" y="121"/>
                        <a:pt x="82" y="234"/>
                        <a:pt x="0" y="281"/>
                      </a:cubicBezTo>
                      <a:cubicBezTo>
                        <a:pt x="22" y="346"/>
                        <a:pt x="65" y="422"/>
                        <a:pt x="139" y="5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8" name="ï$ļïḑê">
                  <a:extLst>
                    <a:ext uri="{FF2B5EF4-FFF2-40B4-BE49-F238E27FC236}">
                      <a16:creationId xmlns:a16="http://schemas.microsoft.com/office/drawing/2014/main" id="{B313D0E7-D439-4674-9144-388029AD325F}"/>
                    </a:ext>
                  </a:extLst>
                </p:cNvPr>
                <p:cNvSpPr>
                  <a:spLocks/>
                </p:cNvSpPr>
                <p:nvPr/>
              </p:nvSpPr>
              <p:spPr bwMode="auto">
                <a:xfrm>
                  <a:off x="10992877" y="-713581"/>
                  <a:ext cx="1343024" cy="2030410"/>
                </a:xfrm>
                <a:custGeom>
                  <a:avLst/>
                  <a:gdLst>
                    <a:gd name="T0" fmla="*/ 182 w 357"/>
                    <a:gd name="T1" fmla="*/ 541 h 541"/>
                    <a:gd name="T2" fmla="*/ 357 w 357"/>
                    <a:gd name="T3" fmla="*/ 459 h 541"/>
                    <a:gd name="T4" fmla="*/ 357 w 357"/>
                    <a:gd name="T5" fmla="*/ 0 h 541"/>
                    <a:gd name="T6" fmla="*/ 0 w 357"/>
                    <a:gd name="T7" fmla="*/ 248 h 541"/>
                    <a:gd name="T8" fmla="*/ 182 w 357"/>
                    <a:gd name="T9" fmla="*/ 541 h 541"/>
                  </a:gdLst>
                  <a:ahLst/>
                  <a:cxnLst>
                    <a:cxn ang="0">
                      <a:pos x="T0" y="T1"/>
                    </a:cxn>
                    <a:cxn ang="0">
                      <a:pos x="T2" y="T3"/>
                    </a:cxn>
                    <a:cxn ang="0">
                      <a:pos x="T4" y="T5"/>
                    </a:cxn>
                    <a:cxn ang="0">
                      <a:pos x="T6" y="T7"/>
                    </a:cxn>
                    <a:cxn ang="0">
                      <a:pos x="T8" y="T9"/>
                    </a:cxn>
                  </a:cxnLst>
                  <a:rect l="0" t="0" r="r" b="b"/>
                  <a:pathLst>
                    <a:path w="357" h="541">
                      <a:moveTo>
                        <a:pt x="182" y="541"/>
                      </a:moveTo>
                      <a:cubicBezTo>
                        <a:pt x="233" y="516"/>
                        <a:pt x="292" y="488"/>
                        <a:pt x="357" y="459"/>
                      </a:cubicBezTo>
                      <a:cubicBezTo>
                        <a:pt x="357" y="0"/>
                        <a:pt x="357" y="0"/>
                        <a:pt x="357" y="0"/>
                      </a:cubicBezTo>
                      <a:cubicBezTo>
                        <a:pt x="211" y="109"/>
                        <a:pt x="77" y="204"/>
                        <a:pt x="0" y="248"/>
                      </a:cubicBezTo>
                      <a:cubicBezTo>
                        <a:pt x="25" y="322"/>
                        <a:pt x="98" y="445"/>
                        <a:pt x="182" y="54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9" name="iṩļíḋe">
                  <a:extLst>
                    <a:ext uri="{FF2B5EF4-FFF2-40B4-BE49-F238E27FC236}">
                      <a16:creationId xmlns:a16="http://schemas.microsoft.com/office/drawing/2014/main" id="{3A1D54DB-CEC7-4BB9-BC34-E5E86E41E5B2}"/>
                    </a:ext>
                  </a:extLst>
                </p:cNvPr>
                <p:cNvSpPr>
                  <a:spLocks/>
                </p:cNvSpPr>
                <p:nvPr/>
              </p:nvSpPr>
              <p:spPr bwMode="auto">
                <a:xfrm>
                  <a:off x="11148451" y="56356"/>
                  <a:ext cx="800099" cy="566738"/>
                </a:xfrm>
                <a:custGeom>
                  <a:avLst/>
                  <a:gdLst>
                    <a:gd name="T0" fmla="*/ 10 w 213"/>
                    <a:gd name="T1" fmla="*/ 151 h 151"/>
                    <a:gd name="T2" fmla="*/ 213 w 213"/>
                    <a:gd name="T3" fmla="*/ 18 h 151"/>
                    <a:gd name="T4" fmla="*/ 201 w 213"/>
                    <a:gd name="T5" fmla="*/ 0 h 151"/>
                    <a:gd name="T6" fmla="*/ 0 w 213"/>
                    <a:gd name="T7" fmla="*/ 132 h 151"/>
                    <a:gd name="T8" fmla="*/ 10 w 213"/>
                    <a:gd name="T9" fmla="*/ 151 h 151"/>
                  </a:gdLst>
                  <a:ahLst/>
                  <a:cxnLst>
                    <a:cxn ang="0">
                      <a:pos x="T0" y="T1"/>
                    </a:cxn>
                    <a:cxn ang="0">
                      <a:pos x="T2" y="T3"/>
                    </a:cxn>
                    <a:cxn ang="0">
                      <a:pos x="T4" y="T5"/>
                    </a:cxn>
                    <a:cxn ang="0">
                      <a:pos x="T6" y="T7"/>
                    </a:cxn>
                    <a:cxn ang="0">
                      <a:pos x="T8" y="T9"/>
                    </a:cxn>
                  </a:cxnLst>
                  <a:rect l="0" t="0" r="r" b="b"/>
                  <a:pathLst>
                    <a:path w="213" h="151">
                      <a:moveTo>
                        <a:pt x="10" y="151"/>
                      </a:moveTo>
                      <a:cubicBezTo>
                        <a:pt x="213" y="18"/>
                        <a:pt x="213" y="18"/>
                        <a:pt x="213" y="18"/>
                      </a:cubicBezTo>
                      <a:cubicBezTo>
                        <a:pt x="201" y="0"/>
                        <a:pt x="201" y="0"/>
                        <a:pt x="201" y="0"/>
                      </a:cubicBezTo>
                      <a:cubicBezTo>
                        <a:pt x="0" y="132"/>
                        <a:pt x="0" y="132"/>
                        <a:pt x="0" y="132"/>
                      </a:cubicBezTo>
                      <a:cubicBezTo>
                        <a:pt x="3" y="138"/>
                        <a:pt x="7" y="145"/>
                        <a:pt x="10" y="151"/>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0" name="îṩlíḍe">
                  <a:extLst>
                    <a:ext uri="{FF2B5EF4-FFF2-40B4-BE49-F238E27FC236}">
                      <a16:creationId xmlns:a16="http://schemas.microsoft.com/office/drawing/2014/main" id="{DF2671EC-38B1-49A8-9CC2-BC9732D13CB6}"/>
                    </a:ext>
                  </a:extLst>
                </p:cNvPr>
                <p:cNvSpPr>
                  <a:spLocks/>
                </p:cNvSpPr>
                <p:nvPr/>
              </p:nvSpPr>
              <p:spPr bwMode="auto">
                <a:xfrm>
                  <a:off x="11211955" y="213517"/>
                  <a:ext cx="157163" cy="153988"/>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1" name="îSlïdè">
                  <a:extLst>
                    <a:ext uri="{FF2B5EF4-FFF2-40B4-BE49-F238E27FC236}">
                      <a16:creationId xmlns:a16="http://schemas.microsoft.com/office/drawing/2014/main" id="{2CDBD3E9-9289-4D8E-B670-90454AE2FE1D}"/>
                    </a:ext>
                  </a:extLst>
                </p:cNvPr>
                <p:cNvSpPr>
                  <a:spLocks/>
                </p:cNvSpPr>
                <p:nvPr/>
              </p:nvSpPr>
              <p:spPr bwMode="auto">
                <a:xfrm>
                  <a:off x="11399292" y="94456"/>
                  <a:ext cx="153988" cy="152400"/>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2" name="iŝḻîḑè">
                  <a:extLst>
                    <a:ext uri="{FF2B5EF4-FFF2-40B4-BE49-F238E27FC236}">
                      <a16:creationId xmlns:a16="http://schemas.microsoft.com/office/drawing/2014/main" id="{1E47545C-315C-4198-B214-6FCFCB18C0F4}"/>
                    </a:ext>
                  </a:extLst>
                </p:cNvPr>
                <p:cNvSpPr>
                  <a:spLocks/>
                </p:cNvSpPr>
                <p:nvPr/>
              </p:nvSpPr>
              <p:spPr bwMode="auto">
                <a:xfrm>
                  <a:off x="11588205" y="-30957"/>
                  <a:ext cx="153988" cy="153988"/>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grpSp>
          <p:sp>
            <p:nvSpPr>
              <p:cNvPr id="42" name="í$ļîḑé">
                <a:extLst>
                  <a:ext uri="{FF2B5EF4-FFF2-40B4-BE49-F238E27FC236}">
                    <a16:creationId xmlns:a16="http://schemas.microsoft.com/office/drawing/2014/main" id="{AA92A817-C0B5-4521-A36B-81C7E93CCDFD}"/>
                  </a:ext>
                </a:extLst>
              </p:cNvPr>
              <p:cNvSpPr>
                <a:spLocks/>
              </p:cNvSpPr>
              <p:nvPr/>
            </p:nvSpPr>
            <p:spPr bwMode="auto">
              <a:xfrm>
                <a:off x="8881516" y="2509044"/>
                <a:ext cx="225425" cy="142875"/>
              </a:xfrm>
              <a:custGeom>
                <a:avLst/>
                <a:gdLst>
                  <a:gd name="T0" fmla="*/ 60 w 60"/>
                  <a:gd name="T1" fmla="*/ 0 h 38"/>
                  <a:gd name="T2" fmla="*/ 26 w 60"/>
                  <a:gd name="T3" fmla="*/ 34 h 38"/>
                  <a:gd name="T4" fmla="*/ 0 w 60"/>
                  <a:gd name="T5" fmla="*/ 10 h 38"/>
                  <a:gd name="T6" fmla="*/ 60 w 60"/>
                  <a:gd name="T7" fmla="*/ 0 h 38"/>
                </a:gdLst>
                <a:ahLst/>
                <a:cxnLst>
                  <a:cxn ang="0">
                    <a:pos x="T0" y="T1"/>
                  </a:cxn>
                  <a:cxn ang="0">
                    <a:pos x="T2" y="T3"/>
                  </a:cxn>
                  <a:cxn ang="0">
                    <a:pos x="T4" y="T5"/>
                  </a:cxn>
                  <a:cxn ang="0">
                    <a:pos x="T6" y="T7"/>
                  </a:cxn>
                </a:cxnLst>
                <a:rect l="0" t="0" r="r" b="b"/>
                <a:pathLst>
                  <a:path w="60" h="38">
                    <a:moveTo>
                      <a:pt x="60" y="0"/>
                    </a:moveTo>
                    <a:cubicBezTo>
                      <a:pt x="58" y="5"/>
                      <a:pt x="46" y="38"/>
                      <a:pt x="26" y="34"/>
                    </a:cubicBezTo>
                    <a:cubicBezTo>
                      <a:pt x="17" y="32"/>
                      <a:pt x="8" y="22"/>
                      <a:pt x="0" y="10"/>
                    </a:cubicBezTo>
                    <a:cubicBezTo>
                      <a:pt x="23" y="20"/>
                      <a:pt x="46" y="8"/>
                      <a:pt x="60" y="0"/>
                    </a:cubicBezTo>
                    <a:close/>
                  </a:path>
                </a:pathLst>
              </a:custGeom>
              <a:solidFill>
                <a:srgbClr val="D9A9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32" name="îṣ1íḓê">
              <a:extLst>
                <a:ext uri="{FF2B5EF4-FFF2-40B4-BE49-F238E27FC236}">
                  <a16:creationId xmlns:a16="http://schemas.microsoft.com/office/drawing/2014/main" id="{82873F6B-4ADD-4F35-8A8A-337977B0CE52}"/>
                </a:ext>
              </a:extLst>
            </p:cNvPr>
            <p:cNvGrpSpPr/>
            <p:nvPr/>
          </p:nvGrpSpPr>
          <p:grpSpPr>
            <a:xfrm>
              <a:off x="9511213" y="1729711"/>
              <a:ext cx="915591" cy="859877"/>
              <a:chOff x="8766656" y="1449855"/>
              <a:chExt cx="1220788" cy="1146501"/>
            </a:xfrm>
          </p:grpSpPr>
          <p:sp>
            <p:nvSpPr>
              <p:cNvPr id="33" name="íṥḷíḋê">
                <a:extLst>
                  <a:ext uri="{FF2B5EF4-FFF2-40B4-BE49-F238E27FC236}">
                    <a16:creationId xmlns:a16="http://schemas.microsoft.com/office/drawing/2014/main" id="{59664948-0C98-4249-BC39-F09E1A3CE92A}"/>
                  </a:ext>
                </a:extLst>
              </p:cNvPr>
              <p:cNvSpPr>
                <a:spLocks/>
              </p:cNvSpPr>
              <p:nvPr/>
            </p:nvSpPr>
            <p:spPr bwMode="auto">
              <a:xfrm>
                <a:off x="8768805" y="2167731"/>
                <a:ext cx="428625" cy="428625"/>
              </a:xfrm>
              <a:custGeom>
                <a:avLst/>
                <a:gdLst>
                  <a:gd name="T0" fmla="*/ 96 w 114"/>
                  <a:gd name="T1" fmla="*/ 34 h 114"/>
                  <a:gd name="T2" fmla="*/ 51 w 114"/>
                  <a:gd name="T3" fmla="*/ 10 h 114"/>
                  <a:gd name="T4" fmla="*/ 20 w 114"/>
                  <a:gd name="T5" fmla="*/ 84 h 114"/>
                  <a:gd name="T6" fmla="*/ 94 w 114"/>
                  <a:gd name="T7" fmla="*/ 76 h 114"/>
                  <a:gd name="T8" fmla="*/ 96 w 114"/>
                  <a:gd name="T9" fmla="*/ 34 h 114"/>
                </a:gdLst>
                <a:ahLst/>
                <a:cxnLst>
                  <a:cxn ang="0">
                    <a:pos x="T0" y="T1"/>
                  </a:cxn>
                  <a:cxn ang="0">
                    <a:pos x="T2" y="T3"/>
                  </a:cxn>
                  <a:cxn ang="0">
                    <a:pos x="T4" y="T5"/>
                  </a:cxn>
                  <a:cxn ang="0">
                    <a:pos x="T6" y="T7"/>
                  </a:cxn>
                  <a:cxn ang="0">
                    <a:pos x="T8" y="T9"/>
                  </a:cxn>
                </a:cxnLst>
                <a:rect l="0" t="0" r="r" b="b"/>
                <a:pathLst>
                  <a:path w="114" h="114">
                    <a:moveTo>
                      <a:pt x="96" y="34"/>
                    </a:moveTo>
                    <a:cubicBezTo>
                      <a:pt x="81" y="18"/>
                      <a:pt x="65" y="0"/>
                      <a:pt x="51" y="10"/>
                    </a:cubicBezTo>
                    <a:cubicBezTo>
                      <a:pt x="37" y="20"/>
                      <a:pt x="0" y="54"/>
                      <a:pt x="20" y="84"/>
                    </a:cubicBezTo>
                    <a:cubicBezTo>
                      <a:pt x="40" y="114"/>
                      <a:pt x="75" y="95"/>
                      <a:pt x="94" y="76"/>
                    </a:cubicBezTo>
                    <a:cubicBezTo>
                      <a:pt x="114" y="56"/>
                      <a:pt x="110" y="51"/>
                      <a:pt x="96" y="34"/>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4" name="ï$líḋe">
                <a:extLst>
                  <a:ext uri="{FF2B5EF4-FFF2-40B4-BE49-F238E27FC236}">
                    <a16:creationId xmlns:a16="http://schemas.microsoft.com/office/drawing/2014/main" id="{B684B880-B3F1-407C-86EF-4F7E63F6330A}"/>
                  </a:ext>
                </a:extLst>
              </p:cNvPr>
              <p:cNvSpPr>
                <a:spLocks/>
              </p:cNvSpPr>
              <p:nvPr/>
            </p:nvSpPr>
            <p:spPr bwMode="auto">
              <a:xfrm>
                <a:off x="9194255" y="1934370"/>
                <a:ext cx="300039" cy="296863"/>
              </a:xfrm>
              <a:custGeom>
                <a:avLst/>
                <a:gdLst>
                  <a:gd name="T0" fmla="*/ 41 w 80"/>
                  <a:gd name="T1" fmla="*/ 6 h 79"/>
                  <a:gd name="T2" fmla="*/ 80 w 80"/>
                  <a:gd name="T3" fmla="*/ 53 h 79"/>
                  <a:gd name="T4" fmla="*/ 41 w 80"/>
                  <a:gd name="T5" fmla="*/ 10 h 79"/>
                  <a:gd name="T6" fmla="*/ 41 w 80"/>
                  <a:gd name="T7" fmla="*/ 6 h 79"/>
                  <a:gd name="T8" fmla="*/ 41 w 80"/>
                  <a:gd name="T9" fmla="*/ 72 h 79"/>
                  <a:gd name="T10" fmla="*/ 41 w 80"/>
                  <a:gd name="T11" fmla="*/ 67 h 79"/>
                  <a:gd name="T12" fmla="*/ 53 w 80"/>
                  <a:gd name="T13" fmla="*/ 79 h 79"/>
                  <a:gd name="T14" fmla="*/ 41 w 80"/>
                  <a:gd name="T15" fmla="*/ 72 h 79"/>
                  <a:gd name="T16" fmla="*/ 30 w 80"/>
                  <a:gd name="T17" fmla="*/ 0 h 79"/>
                  <a:gd name="T18" fmla="*/ 41 w 80"/>
                  <a:gd name="T19" fmla="*/ 6 h 79"/>
                  <a:gd name="T20" fmla="*/ 41 w 80"/>
                  <a:gd name="T21" fmla="*/ 10 h 79"/>
                  <a:gd name="T22" fmla="*/ 30 w 80"/>
                  <a:gd name="T23" fmla="*/ 0 h 79"/>
                  <a:gd name="T24" fmla="*/ 41 w 80"/>
                  <a:gd name="T25" fmla="*/ 67 h 79"/>
                  <a:gd name="T26" fmla="*/ 41 w 80"/>
                  <a:gd name="T27" fmla="*/ 72 h 79"/>
                  <a:gd name="T28" fmla="*/ 0 w 80"/>
                  <a:gd name="T29" fmla="*/ 18 h 79"/>
                  <a:gd name="T30" fmla="*/ 41 w 80"/>
                  <a:gd name="T31" fmla="*/ 6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79">
                    <a:moveTo>
                      <a:pt x="41" y="6"/>
                    </a:moveTo>
                    <a:cubicBezTo>
                      <a:pt x="59" y="18"/>
                      <a:pt x="75" y="38"/>
                      <a:pt x="80" y="53"/>
                    </a:cubicBezTo>
                    <a:cubicBezTo>
                      <a:pt x="72" y="43"/>
                      <a:pt x="56" y="25"/>
                      <a:pt x="41" y="10"/>
                    </a:cubicBezTo>
                    <a:cubicBezTo>
                      <a:pt x="41" y="6"/>
                      <a:pt x="41" y="6"/>
                      <a:pt x="41" y="6"/>
                    </a:cubicBezTo>
                    <a:close/>
                    <a:moveTo>
                      <a:pt x="41" y="72"/>
                    </a:moveTo>
                    <a:cubicBezTo>
                      <a:pt x="41" y="67"/>
                      <a:pt x="41" y="67"/>
                      <a:pt x="41" y="67"/>
                    </a:cubicBezTo>
                    <a:cubicBezTo>
                      <a:pt x="45" y="71"/>
                      <a:pt x="49" y="75"/>
                      <a:pt x="53" y="79"/>
                    </a:cubicBezTo>
                    <a:cubicBezTo>
                      <a:pt x="49" y="77"/>
                      <a:pt x="45" y="75"/>
                      <a:pt x="41" y="72"/>
                    </a:cubicBezTo>
                    <a:close/>
                    <a:moveTo>
                      <a:pt x="30" y="0"/>
                    </a:moveTo>
                    <a:cubicBezTo>
                      <a:pt x="34" y="1"/>
                      <a:pt x="38" y="4"/>
                      <a:pt x="41" y="6"/>
                    </a:cubicBezTo>
                    <a:cubicBezTo>
                      <a:pt x="41" y="10"/>
                      <a:pt x="41" y="10"/>
                      <a:pt x="41" y="10"/>
                    </a:cubicBezTo>
                    <a:cubicBezTo>
                      <a:pt x="38" y="7"/>
                      <a:pt x="34" y="3"/>
                      <a:pt x="30" y="0"/>
                    </a:cubicBezTo>
                    <a:close/>
                    <a:moveTo>
                      <a:pt x="41" y="67"/>
                    </a:moveTo>
                    <a:cubicBezTo>
                      <a:pt x="41" y="72"/>
                      <a:pt x="41" y="72"/>
                      <a:pt x="41" y="72"/>
                    </a:cubicBezTo>
                    <a:cubicBezTo>
                      <a:pt x="22" y="58"/>
                      <a:pt x="5" y="36"/>
                      <a:pt x="0" y="18"/>
                    </a:cubicBezTo>
                    <a:cubicBezTo>
                      <a:pt x="7" y="30"/>
                      <a:pt x="24" y="49"/>
                      <a:pt x="41" y="67"/>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5" name="iśļïḑê">
                <a:extLst>
                  <a:ext uri="{FF2B5EF4-FFF2-40B4-BE49-F238E27FC236}">
                    <a16:creationId xmlns:a16="http://schemas.microsoft.com/office/drawing/2014/main" id="{C8176A28-D933-4E8A-8F14-622BE93CFDC0}"/>
                  </a:ext>
                </a:extLst>
              </p:cNvPr>
              <p:cNvSpPr>
                <a:spLocks/>
              </p:cNvSpPr>
              <p:nvPr/>
            </p:nvSpPr>
            <p:spPr bwMode="auto">
              <a:xfrm>
                <a:off x="8768805" y="2167731"/>
                <a:ext cx="428625" cy="428625"/>
              </a:xfrm>
              <a:custGeom>
                <a:avLst/>
                <a:gdLst>
                  <a:gd name="T0" fmla="*/ 96 w 114"/>
                  <a:gd name="T1" fmla="*/ 34 h 114"/>
                  <a:gd name="T2" fmla="*/ 51 w 114"/>
                  <a:gd name="T3" fmla="*/ 10 h 114"/>
                  <a:gd name="T4" fmla="*/ 20 w 114"/>
                  <a:gd name="T5" fmla="*/ 84 h 114"/>
                  <a:gd name="T6" fmla="*/ 94 w 114"/>
                  <a:gd name="T7" fmla="*/ 76 h 114"/>
                  <a:gd name="T8" fmla="*/ 96 w 114"/>
                  <a:gd name="T9" fmla="*/ 34 h 114"/>
                </a:gdLst>
                <a:ahLst/>
                <a:cxnLst>
                  <a:cxn ang="0">
                    <a:pos x="T0" y="T1"/>
                  </a:cxn>
                  <a:cxn ang="0">
                    <a:pos x="T2" y="T3"/>
                  </a:cxn>
                  <a:cxn ang="0">
                    <a:pos x="T4" y="T5"/>
                  </a:cxn>
                  <a:cxn ang="0">
                    <a:pos x="T6" y="T7"/>
                  </a:cxn>
                  <a:cxn ang="0">
                    <a:pos x="T8" y="T9"/>
                  </a:cxn>
                </a:cxnLst>
                <a:rect l="0" t="0" r="r" b="b"/>
                <a:pathLst>
                  <a:path w="114" h="114">
                    <a:moveTo>
                      <a:pt x="96" y="34"/>
                    </a:moveTo>
                    <a:cubicBezTo>
                      <a:pt x="81" y="18"/>
                      <a:pt x="65" y="0"/>
                      <a:pt x="51" y="10"/>
                    </a:cubicBezTo>
                    <a:cubicBezTo>
                      <a:pt x="37" y="20"/>
                      <a:pt x="0" y="54"/>
                      <a:pt x="20" y="84"/>
                    </a:cubicBezTo>
                    <a:cubicBezTo>
                      <a:pt x="40" y="114"/>
                      <a:pt x="75" y="95"/>
                      <a:pt x="94" y="76"/>
                    </a:cubicBezTo>
                    <a:cubicBezTo>
                      <a:pt x="114" y="56"/>
                      <a:pt x="110" y="51"/>
                      <a:pt x="96" y="34"/>
                    </a:cubicBezTo>
                    <a:close/>
                  </a:path>
                </a:pathLst>
              </a:custGeom>
              <a:solidFill>
                <a:srgbClr val="FECF99"/>
              </a:solidFill>
              <a:ln w="15875" cap="flat">
                <a:solidFill>
                  <a:srgbClr val="FFE69C"/>
                </a:solidFill>
                <a:prstDash val="solid"/>
                <a:miter lim="800000"/>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36" name="íslíḓê">
                <a:extLst>
                  <a:ext uri="{FF2B5EF4-FFF2-40B4-BE49-F238E27FC236}">
                    <a16:creationId xmlns:a16="http://schemas.microsoft.com/office/drawing/2014/main" id="{7AAE7709-D210-443E-992D-51D9AD9CE686}"/>
                  </a:ext>
                </a:extLst>
              </p:cNvPr>
              <p:cNvSpPr>
                <a:spLocks/>
              </p:cNvSpPr>
              <p:nvPr/>
            </p:nvSpPr>
            <p:spPr bwMode="auto">
              <a:xfrm>
                <a:off x="9194255" y="1934370"/>
                <a:ext cx="300039" cy="296863"/>
              </a:xfrm>
              <a:custGeom>
                <a:avLst/>
                <a:gdLst>
                  <a:gd name="T0" fmla="*/ 41 w 80"/>
                  <a:gd name="T1" fmla="*/ 6 h 79"/>
                  <a:gd name="T2" fmla="*/ 80 w 80"/>
                  <a:gd name="T3" fmla="*/ 53 h 79"/>
                  <a:gd name="T4" fmla="*/ 41 w 80"/>
                  <a:gd name="T5" fmla="*/ 10 h 79"/>
                  <a:gd name="T6" fmla="*/ 41 w 80"/>
                  <a:gd name="T7" fmla="*/ 6 h 79"/>
                  <a:gd name="T8" fmla="*/ 41 w 80"/>
                  <a:gd name="T9" fmla="*/ 72 h 79"/>
                  <a:gd name="T10" fmla="*/ 41 w 80"/>
                  <a:gd name="T11" fmla="*/ 67 h 79"/>
                  <a:gd name="T12" fmla="*/ 53 w 80"/>
                  <a:gd name="T13" fmla="*/ 79 h 79"/>
                  <a:gd name="T14" fmla="*/ 41 w 80"/>
                  <a:gd name="T15" fmla="*/ 72 h 79"/>
                  <a:gd name="T16" fmla="*/ 30 w 80"/>
                  <a:gd name="T17" fmla="*/ 0 h 79"/>
                  <a:gd name="T18" fmla="*/ 41 w 80"/>
                  <a:gd name="T19" fmla="*/ 6 h 79"/>
                  <a:gd name="T20" fmla="*/ 41 w 80"/>
                  <a:gd name="T21" fmla="*/ 10 h 79"/>
                  <a:gd name="T22" fmla="*/ 30 w 80"/>
                  <a:gd name="T23" fmla="*/ 0 h 79"/>
                  <a:gd name="T24" fmla="*/ 41 w 80"/>
                  <a:gd name="T25" fmla="*/ 67 h 79"/>
                  <a:gd name="T26" fmla="*/ 41 w 80"/>
                  <a:gd name="T27" fmla="*/ 72 h 79"/>
                  <a:gd name="T28" fmla="*/ 0 w 80"/>
                  <a:gd name="T29" fmla="*/ 18 h 79"/>
                  <a:gd name="T30" fmla="*/ 41 w 80"/>
                  <a:gd name="T31" fmla="*/ 6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79">
                    <a:moveTo>
                      <a:pt x="41" y="6"/>
                    </a:moveTo>
                    <a:cubicBezTo>
                      <a:pt x="59" y="18"/>
                      <a:pt x="75" y="38"/>
                      <a:pt x="80" y="53"/>
                    </a:cubicBezTo>
                    <a:cubicBezTo>
                      <a:pt x="72" y="43"/>
                      <a:pt x="56" y="25"/>
                      <a:pt x="41" y="10"/>
                    </a:cubicBezTo>
                    <a:cubicBezTo>
                      <a:pt x="41" y="6"/>
                      <a:pt x="41" y="6"/>
                      <a:pt x="41" y="6"/>
                    </a:cubicBezTo>
                    <a:close/>
                    <a:moveTo>
                      <a:pt x="41" y="72"/>
                    </a:moveTo>
                    <a:cubicBezTo>
                      <a:pt x="41" y="67"/>
                      <a:pt x="41" y="67"/>
                      <a:pt x="41" y="67"/>
                    </a:cubicBezTo>
                    <a:cubicBezTo>
                      <a:pt x="45" y="71"/>
                      <a:pt x="49" y="75"/>
                      <a:pt x="53" y="79"/>
                    </a:cubicBezTo>
                    <a:cubicBezTo>
                      <a:pt x="49" y="77"/>
                      <a:pt x="45" y="75"/>
                      <a:pt x="41" y="72"/>
                    </a:cubicBezTo>
                    <a:close/>
                    <a:moveTo>
                      <a:pt x="30" y="0"/>
                    </a:moveTo>
                    <a:cubicBezTo>
                      <a:pt x="34" y="1"/>
                      <a:pt x="38" y="4"/>
                      <a:pt x="41" y="6"/>
                    </a:cubicBezTo>
                    <a:cubicBezTo>
                      <a:pt x="41" y="10"/>
                      <a:pt x="41" y="10"/>
                      <a:pt x="41" y="10"/>
                    </a:cubicBezTo>
                    <a:cubicBezTo>
                      <a:pt x="38" y="7"/>
                      <a:pt x="34" y="3"/>
                      <a:pt x="30" y="0"/>
                    </a:cubicBezTo>
                    <a:close/>
                    <a:moveTo>
                      <a:pt x="41" y="67"/>
                    </a:moveTo>
                    <a:cubicBezTo>
                      <a:pt x="41" y="72"/>
                      <a:pt x="41" y="72"/>
                      <a:pt x="41" y="72"/>
                    </a:cubicBezTo>
                    <a:cubicBezTo>
                      <a:pt x="22" y="58"/>
                      <a:pt x="5" y="36"/>
                      <a:pt x="0" y="18"/>
                    </a:cubicBezTo>
                    <a:cubicBezTo>
                      <a:pt x="7" y="30"/>
                      <a:pt x="24" y="49"/>
                      <a:pt x="41" y="67"/>
                    </a:cubicBezTo>
                    <a:close/>
                  </a:path>
                </a:pathLst>
              </a:custGeom>
              <a:solidFill>
                <a:srgbClr val="FECF99"/>
              </a:solidFill>
              <a:ln w="15875" cap="flat">
                <a:solidFill>
                  <a:srgbClr val="FFE69C"/>
                </a:solidFill>
                <a:prstDash val="solid"/>
                <a:miter lim="800000"/>
                <a:headEnd/>
                <a:tailEnd/>
              </a:ln>
            </p:spPr>
            <p:txBody>
              <a:bodyPr anchor="ctr"/>
              <a:lstStyle/>
              <a:p>
                <a:pPr algn="ctr"/>
                <a:endParaRPr>
                  <a:latin typeface="微软雅黑" panose="020B0503020204020204" pitchFamily="34" charset="-122"/>
                  <a:ea typeface="微软雅黑" panose="020B0503020204020204" pitchFamily="34" charset="-122"/>
                </a:endParaRPr>
              </a:p>
            </p:txBody>
          </p:sp>
          <p:grpSp>
            <p:nvGrpSpPr>
              <p:cNvPr id="37" name="îšḷîďè">
                <a:extLst>
                  <a:ext uri="{FF2B5EF4-FFF2-40B4-BE49-F238E27FC236}">
                    <a16:creationId xmlns:a16="http://schemas.microsoft.com/office/drawing/2014/main" id="{10FCE64E-65DA-4DE2-9C89-00287C6D5258}"/>
                  </a:ext>
                </a:extLst>
              </p:cNvPr>
              <p:cNvGrpSpPr/>
              <p:nvPr/>
            </p:nvGrpSpPr>
            <p:grpSpPr>
              <a:xfrm>
                <a:off x="8766656" y="1449855"/>
                <a:ext cx="1220788" cy="1146501"/>
                <a:chOff x="8766656" y="1627655"/>
                <a:chExt cx="1220788" cy="1146501"/>
              </a:xfrm>
            </p:grpSpPr>
            <p:sp>
              <p:nvSpPr>
                <p:cNvPr id="38" name="iṩḻide">
                  <a:extLst>
                    <a:ext uri="{FF2B5EF4-FFF2-40B4-BE49-F238E27FC236}">
                      <a16:creationId xmlns:a16="http://schemas.microsoft.com/office/drawing/2014/main" id="{844A5A04-4484-4481-AED0-922EF4F69C48}"/>
                    </a:ext>
                  </a:extLst>
                </p:cNvPr>
                <p:cNvSpPr>
                  <a:spLocks/>
                </p:cNvSpPr>
                <p:nvPr/>
              </p:nvSpPr>
              <p:spPr bwMode="auto">
                <a:xfrm>
                  <a:off x="8766656" y="1627655"/>
                  <a:ext cx="1220788" cy="1133475"/>
                </a:xfrm>
                <a:custGeom>
                  <a:avLst/>
                  <a:gdLst>
                    <a:gd name="T0" fmla="*/ 143 w 325"/>
                    <a:gd name="T1" fmla="*/ 251 h 302"/>
                    <a:gd name="T2" fmla="*/ 104 w 325"/>
                    <a:gd name="T3" fmla="*/ 276 h 302"/>
                    <a:gd name="T4" fmla="*/ 31 w 325"/>
                    <a:gd name="T5" fmla="*/ 293 h 302"/>
                    <a:gd name="T6" fmla="*/ 14 w 325"/>
                    <a:gd name="T7" fmla="*/ 278 h 302"/>
                    <a:gd name="T8" fmla="*/ 21 w 325"/>
                    <a:gd name="T9" fmla="*/ 210 h 302"/>
                    <a:gd name="T10" fmla="*/ 127 w 325"/>
                    <a:gd name="T11" fmla="*/ 100 h 302"/>
                    <a:gd name="T12" fmla="*/ 239 w 325"/>
                    <a:gd name="T13" fmla="*/ 0 h 302"/>
                    <a:gd name="T14" fmla="*/ 325 w 325"/>
                    <a:gd name="T15" fmla="*/ 106 h 302"/>
                    <a:gd name="T16" fmla="*/ 267 w 325"/>
                    <a:gd name="T17" fmla="*/ 153 h 302"/>
                    <a:gd name="T18" fmla="*/ 143 w 325"/>
                    <a:gd name="T19" fmla="*/ 25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5" h="302">
                      <a:moveTo>
                        <a:pt x="143" y="251"/>
                      </a:moveTo>
                      <a:cubicBezTo>
                        <a:pt x="126" y="263"/>
                        <a:pt x="113" y="271"/>
                        <a:pt x="104" y="276"/>
                      </a:cubicBezTo>
                      <a:cubicBezTo>
                        <a:pt x="82" y="288"/>
                        <a:pt x="59" y="302"/>
                        <a:pt x="31" y="293"/>
                      </a:cubicBezTo>
                      <a:cubicBezTo>
                        <a:pt x="24" y="290"/>
                        <a:pt x="19" y="285"/>
                        <a:pt x="14" y="278"/>
                      </a:cubicBezTo>
                      <a:cubicBezTo>
                        <a:pt x="0" y="257"/>
                        <a:pt x="12" y="230"/>
                        <a:pt x="21" y="210"/>
                      </a:cubicBezTo>
                      <a:cubicBezTo>
                        <a:pt x="44" y="160"/>
                        <a:pt x="108" y="116"/>
                        <a:pt x="127" y="100"/>
                      </a:cubicBezTo>
                      <a:cubicBezTo>
                        <a:pt x="150" y="80"/>
                        <a:pt x="223" y="18"/>
                        <a:pt x="239" y="0"/>
                      </a:cubicBezTo>
                      <a:cubicBezTo>
                        <a:pt x="325" y="106"/>
                        <a:pt x="325" y="106"/>
                        <a:pt x="325" y="106"/>
                      </a:cubicBezTo>
                      <a:cubicBezTo>
                        <a:pt x="325" y="106"/>
                        <a:pt x="287" y="136"/>
                        <a:pt x="267" y="153"/>
                      </a:cubicBezTo>
                      <a:cubicBezTo>
                        <a:pt x="231" y="183"/>
                        <a:pt x="180" y="223"/>
                        <a:pt x="143" y="251"/>
                      </a:cubicBezTo>
                      <a:close/>
                    </a:path>
                  </a:pathLst>
                </a:custGeom>
                <a:solidFill>
                  <a:srgbClr val="FEC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9" name="íSḻîďê">
                  <a:extLst>
                    <a:ext uri="{FF2B5EF4-FFF2-40B4-BE49-F238E27FC236}">
                      <a16:creationId xmlns:a16="http://schemas.microsoft.com/office/drawing/2014/main" id="{D1D742F9-4B53-485D-BAF8-7FDCF0E6276E}"/>
                    </a:ext>
                  </a:extLst>
                </p:cNvPr>
                <p:cNvSpPr>
                  <a:spLocks/>
                </p:cNvSpPr>
                <p:nvPr/>
              </p:nvSpPr>
              <p:spPr bwMode="auto">
                <a:xfrm>
                  <a:off x="9194255" y="2112169"/>
                  <a:ext cx="300038" cy="296863"/>
                </a:xfrm>
                <a:custGeom>
                  <a:avLst/>
                  <a:gdLst>
                    <a:gd name="T0" fmla="*/ 41 w 80"/>
                    <a:gd name="T1" fmla="*/ 6 h 79"/>
                    <a:gd name="T2" fmla="*/ 80 w 80"/>
                    <a:gd name="T3" fmla="*/ 53 h 79"/>
                    <a:gd name="T4" fmla="*/ 41 w 80"/>
                    <a:gd name="T5" fmla="*/ 10 h 79"/>
                    <a:gd name="T6" fmla="*/ 41 w 80"/>
                    <a:gd name="T7" fmla="*/ 6 h 79"/>
                    <a:gd name="T8" fmla="*/ 41 w 80"/>
                    <a:gd name="T9" fmla="*/ 72 h 79"/>
                    <a:gd name="T10" fmla="*/ 41 w 80"/>
                    <a:gd name="T11" fmla="*/ 67 h 79"/>
                    <a:gd name="T12" fmla="*/ 53 w 80"/>
                    <a:gd name="T13" fmla="*/ 79 h 79"/>
                    <a:gd name="T14" fmla="*/ 41 w 80"/>
                    <a:gd name="T15" fmla="*/ 72 h 79"/>
                    <a:gd name="T16" fmla="*/ 30 w 80"/>
                    <a:gd name="T17" fmla="*/ 0 h 79"/>
                    <a:gd name="T18" fmla="*/ 41 w 80"/>
                    <a:gd name="T19" fmla="*/ 6 h 79"/>
                    <a:gd name="T20" fmla="*/ 41 w 80"/>
                    <a:gd name="T21" fmla="*/ 10 h 79"/>
                    <a:gd name="T22" fmla="*/ 30 w 80"/>
                    <a:gd name="T23" fmla="*/ 0 h 79"/>
                    <a:gd name="T24" fmla="*/ 41 w 80"/>
                    <a:gd name="T25" fmla="*/ 67 h 79"/>
                    <a:gd name="T26" fmla="*/ 41 w 80"/>
                    <a:gd name="T27" fmla="*/ 72 h 79"/>
                    <a:gd name="T28" fmla="*/ 0 w 80"/>
                    <a:gd name="T29" fmla="*/ 18 h 79"/>
                    <a:gd name="T30" fmla="*/ 41 w 80"/>
                    <a:gd name="T31" fmla="*/ 6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79">
                      <a:moveTo>
                        <a:pt x="41" y="6"/>
                      </a:moveTo>
                      <a:cubicBezTo>
                        <a:pt x="59" y="18"/>
                        <a:pt x="75" y="38"/>
                        <a:pt x="80" y="53"/>
                      </a:cubicBezTo>
                      <a:cubicBezTo>
                        <a:pt x="72" y="43"/>
                        <a:pt x="56" y="25"/>
                        <a:pt x="41" y="10"/>
                      </a:cubicBezTo>
                      <a:cubicBezTo>
                        <a:pt x="41" y="6"/>
                        <a:pt x="41" y="6"/>
                        <a:pt x="41" y="6"/>
                      </a:cubicBezTo>
                      <a:close/>
                      <a:moveTo>
                        <a:pt x="41" y="72"/>
                      </a:moveTo>
                      <a:cubicBezTo>
                        <a:pt x="41" y="67"/>
                        <a:pt x="41" y="67"/>
                        <a:pt x="41" y="67"/>
                      </a:cubicBezTo>
                      <a:cubicBezTo>
                        <a:pt x="45" y="71"/>
                        <a:pt x="49" y="75"/>
                        <a:pt x="53" y="79"/>
                      </a:cubicBezTo>
                      <a:cubicBezTo>
                        <a:pt x="49" y="77"/>
                        <a:pt x="45" y="75"/>
                        <a:pt x="41" y="72"/>
                      </a:cubicBezTo>
                      <a:close/>
                      <a:moveTo>
                        <a:pt x="30" y="0"/>
                      </a:moveTo>
                      <a:cubicBezTo>
                        <a:pt x="34" y="1"/>
                        <a:pt x="38" y="4"/>
                        <a:pt x="41" y="6"/>
                      </a:cubicBezTo>
                      <a:cubicBezTo>
                        <a:pt x="41" y="10"/>
                        <a:pt x="41" y="10"/>
                        <a:pt x="41" y="10"/>
                      </a:cubicBezTo>
                      <a:cubicBezTo>
                        <a:pt x="38" y="7"/>
                        <a:pt x="34" y="3"/>
                        <a:pt x="30" y="0"/>
                      </a:cubicBezTo>
                      <a:close/>
                      <a:moveTo>
                        <a:pt x="41" y="67"/>
                      </a:moveTo>
                      <a:cubicBezTo>
                        <a:pt x="41" y="72"/>
                        <a:pt x="41" y="72"/>
                        <a:pt x="41" y="72"/>
                      </a:cubicBezTo>
                      <a:cubicBezTo>
                        <a:pt x="22" y="58"/>
                        <a:pt x="5" y="36"/>
                        <a:pt x="0" y="18"/>
                      </a:cubicBezTo>
                      <a:cubicBezTo>
                        <a:pt x="7" y="30"/>
                        <a:pt x="24" y="49"/>
                        <a:pt x="41" y="67"/>
                      </a:cubicBezTo>
                      <a:close/>
                    </a:path>
                  </a:pathLst>
                </a:custGeom>
                <a:solidFill>
                  <a:srgbClr val="DBAD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0" name="íṩḻídê">
                  <a:extLst>
                    <a:ext uri="{FF2B5EF4-FFF2-40B4-BE49-F238E27FC236}">
                      <a16:creationId xmlns:a16="http://schemas.microsoft.com/office/drawing/2014/main" id="{1EBC9AAC-6742-43E3-982E-9B3CC64F6A3E}"/>
                    </a:ext>
                  </a:extLst>
                </p:cNvPr>
                <p:cNvSpPr>
                  <a:spLocks/>
                </p:cNvSpPr>
                <p:nvPr/>
              </p:nvSpPr>
              <p:spPr bwMode="auto">
                <a:xfrm>
                  <a:off x="8768805" y="2345531"/>
                  <a:ext cx="428625" cy="428625"/>
                </a:xfrm>
                <a:custGeom>
                  <a:avLst/>
                  <a:gdLst>
                    <a:gd name="T0" fmla="*/ 96 w 114"/>
                    <a:gd name="T1" fmla="*/ 34 h 114"/>
                    <a:gd name="T2" fmla="*/ 51 w 114"/>
                    <a:gd name="T3" fmla="*/ 10 h 114"/>
                    <a:gd name="T4" fmla="*/ 20 w 114"/>
                    <a:gd name="T5" fmla="*/ 84 h 114"/>
                    <a:gd name="T6" fmla="*/ 94 w 114"/>
                    <a:gd name="T7" fmla="*/ 76 h 114"/>
                    <a:gd name="T8" fmla="*/ 96 w 114"/>
                    <a:gd name="T9" fmla="*/ 34 h 114"/>
                  </a:gdLst>
                  <a:ahLst/>
                  <a:cxnLst>
                    <a:cxn ang="0">
                      <a:pos x="T0" y="T1"/>
                    </a:cxn>
                    <a:cxn ang="0">
                      <a:pos x="T2" y="T3"/>
                    </a:cxn>
                    <a:cxn ang="0">
                      <a:pos x="T4" y="T5"/>
                    </a:cxn>
                    <a:cxn ang="0">
                      <a:pos x="T6" y="T7"/>
                    </a:cxn>
                    <a:cxn ang="0">
                      <a:pos x="T8" y="T9"/>
                    </a:cxn>
                  </a:cxnLst>
                  <a:rect l="0" t="0" r="r" b="b"/>
                  <a:pathLst>
                    <a:path w="114" h="114">
                      <a:moveTo>
                        <a:pt x="96" y="34"/>
                      </a:moveTo>
                      <a:cubicBezTo>
                        <a:pt x="81" y="18"/>
                        <a:pt x="65" y="0"/>
                        <a:pt x="51" y="10"/>
                      </a:cubicBezTo>
                      <a:cubicBezTo>
                        <a:pt x="37" y="20"/>
                        <a:pt x="0" y="54"/>
                        <a:pt x="20" y="84"/>
                      </a:cubicBezTo>
                      <a:cubicBezTo>
                        <a:pt x="40" y="114"/>
                        <a:pt x="75" y="95"/>
                        <a:pt x="94" y="76"/>
                      </a:cubicBezTo>
                      <a:cubicBezTo>
                        <a:pt x="114" y="56"/>
                        <a:pt x="110" y="51"/>
                        <a:pt x="96" y="34"/>
                      </a:cubicBezTo>
                      <a:close/>
                    </a:path>
                  </a:pathLst>
                </a:custGeom>
                <a:solidFill>
                  <a:srgbClr val="FFF3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grpSp>
        </p:grpSp>
      </p:grpSp>
    </p:spTree>
    <p:extLst>
      <p:ext uri="{BB962C8B-B14F-4D97-AF65-F5344CB8AC3E}">
        <p14:creationId xmlns:p14="http://schemas.microsoft.com/office/powerpoint/2010/main" val="30284235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AE7E729B-60DB-43A2-9F60-CDC491B9BE4C}"/>
              </a:ext>
            </a:extLst>
          </p:cNvPr>
          <p:cNvGrpSpPr/>
          <p:nvPr/>
        </p:nvGrpSpPr>
        <p:grpSpPr>
          <a:xfrm>
            <a:off x="2285808" y="3274048"/>
            <a:ext cx="5016361" cy="1017069"/>
            <a:chOff x="6354225" y="3234292"/>
            <a:chExt cx="5016361" cy="1017069"/>
          </a:xfrm>
        </p:grpSpPr>
        <p:sp>
          <p:nvSpPr>
            <p:cNvPr id="16" name="ïŝļíḍe">
              <a:extLst>
                <a:ext uri="{FF2B5EF4-FFF2-40B4-BE49-F238E27FC236}">
                  <a16:creationId xmlns:a16="http://schemas.microsoft.com/office/drawing/2014/main" id="{8668618C-C6DA-405E-A83F-3C63C9F51B0E}"/>
                </a:ext>
              </a:extLst>
            </p:cNvPr>
            <p:cNvSpPr/>
            <p:nvPr/>
          </p:nvSpPr>
          <p:spPr bwMode="auto">
            <a:xfrm>
              <a:off x="6596935" y="3234292"/>
              <a:ext cx="4773651" cy="1017069"/>
            </a:xfrm>
            <a:prstGeom prst="roundRect">
              <a:avLst>
                <a:gd name="adj" fmla="val 50000"/>
              </a:avLst>
            </a:prstGeom>
            <a:solidFill>
              <a:schemeClr val="accent3"/>
            </a:solidFill>
            <a:ln w="9525">
              <a:no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17" name="iślîdê">
              <a:extLst>
                <a:ext uri="{FF2B5EF4-FFF2-40B4-BE49-F238E27FC236}">
                  <a16:creationId xmlns:a16="http://schemas.microsoft.com/office/drawing/2014/main" id="{AFA96EDF-4C70-4204-BDC6-FEAAF8637DE3}"/>
                </a:ext>
              </a:extLst>
            </p:cNvPr>
            <p:cNvSpPr>
              <a:spLocks/>
            </p:cNvSpPr>
            <p:nvPr/>
          </p:nvSpPr>
          <p:spPr bwMode="auto">
            <a:xfrm>
              <a:off x="7727536" y="3234292"/>
              <a:ext cx="280072" cy="1017069"/>
            </a:xfrm>
            <a:custGeom>
              <a:avLst/>
              <a:gdLst/>
              <a:ahLst/>
              <a:cxnLst>
                <a:cxn ang="0">
                  <a:pos x="0" y="0"/>
                </a:cxn>
                <a:cxn ang="0">
                  <a:pos x="0" y="292"/>
                </a:cxn>
                <a:cxn ang="0">
                  <a:pos x="170" y="457"/>
                </a:cxn>
                <a:cxn ang="0">
                  <a:pos x="0" y="621"/>
                </a:cxn>
                <a:cxn ang="0">
                  <a:pos x="0" y="914"/>
                </a:cxn>
                <a:cxn ang="0">
                  <a:pos x="20" y="914"/>
                </a:cxn>
                <a:cxn ang="0">
                  <a:pos x="20" y="628"/>
                </a:cxn>
                <a:cxn ang="0">
                  <a:pos x="198" y="457"/>
                </a:cxn>
                <a:cxn ang="0">
                  <a:pos x="20" y="285"/>
                </a:cxn>
                <a:cxn ang="0">
                  <a:pos x="20" y="0"/>
                </a:cxn>
                <a:cxn ang="0">
                  <a:pos x="0" y="0"/>
                </a:cxn>
              </a:cxnLst>
              <a:rect l="0" t="0" r="r" b="b"/>
              <a:pathLst>
                <a:path w="198" h="914">
                  <a:moveTo>
                    <a:pt x="0" y="0"/>
                  </a:moveTo>
                  <a:lnTo>
                    <a:pt x="0" y="292"/>
                  </a:lnTo>
                  <a:lnTo>
                    <a:pt x="170" y="457"/>
                  </a:lnTo>
                  <a:lnTo>
                    <a:pt x="0" y="621"/>
                  </a:lnTo>
                  <a:lnTo>
                    <a:pt x="0" y="914"/>
                  </a:lnTo>
                  <a:lnTo>
                    <a:pt x="20" y="914"/>
                  </a:lnTo>
                  <a:lnTo>
                    <a:pt x="20" y="628"/>
                  </a:lnTo>
                  <a:lnTo>
                    <a:pt x="198" y="457"/>
                  </a:lnTo>
                  <a:lnTo>
                    <a:pt x="20" y="285"/>
                  </a:lnTo>
                  <a:lnTo>
                    <a:pt x="20" y="0"/>
                  </a:lnTo>
                  <a:lnTo>
                    <a:pt x="0" y="0"/>
                  </a:lnTo>
                  <a:close/>
                </a:path>
              </a:pathLst>
            </a:custGeom>
            <a:solidFill>
              <a:schemeClr val="bg1"/>
            </a:solidFill>
            <a:ln w="9525">
              <a:noFill/>
              <a:round/>
              <a:headEnd/>
              <a:tailEnd/>
            </a:ln>
            <a:effectLst/>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18" name="ï$ľîḑè">
              <a:extLst>
                <a:ext uri="{FF2B5EF4-FFF2-40B4-BE49-F238E27FC236}">
                  <a16:creationId xmlns:a16="http://schemas.microsoft.com/office/drawing/2014/main" id="{3BD28150-D824-4BCD-9E54-F860CD55F557}"/>
                </a:ext>
              </a:extLst>
            </p:cNvPr>
            <p:cNvSpPr/>
            <p:nvPr/>
          </p:nvSpPr>
          <p:spPr bwMode="auto">
            <a:xfrm rot="16200000">
              <a:off x="6307995" y="3650366"/>
              <a:ext cx="277382" cy="184922"/>
            </a:xfrm>
            <a:prstGeom prst="triangle">
              <a:avLst/>
            </a:prstGeom>
            <a:solidFill>
              <a:schemeClr val="accent3"/>
            </a:solidFill>
            <a:ln w="9525">
              <a:no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30" name="íşľiḑê">
              <a:extLst>
                <a:ext uri="{FF2B5EF4-FFF2-40B4-BE49-F238E27FC236}">
                  <a16:creationId xmlns:a16="http://schemas.microsoft.com/office/drawing/2014/main" id="{56507740-6D94-4296-B14E-574400A2492D}"/>
                </a:ext>
              </a:extLst>
            </p:cNvPr>
            <p:cNvSpPr txBox="1"/>
            <p:nvPr/>
          </p:nvSpPr>
          <p:spPr>
            <a:xfrm flipH="1">
              <a:off x="6822936" y="3556100"/>
              <a:ext cx="716414" cy="307777"/>
            </a:xfrm>
            <a:prstGeom prst="rect">
              <a:avLst/>
            </a:prstGeom>
            <a:noFill/>
            <a:effectLst/>
          </p:spPr>
          <p:txBody>
            <a:bodyPr wrap="none">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en-US" b="1" dirty="0">
                <a:solidFill>
                  <a:schemeClr val="bg1"/>
                </a:solidFill>
                <a:latin typeface="微软雅黑" panose="020B0503020204020204" pitchFamily="34" charset="-122"/>
                <a:ea typeface="微软雅黑" panose="020B0503020204020204" pitchFamily="34" charset="-122"/>
              </a:endParaRPr>
            </a:p>
          </p:txBody>
        </p:sp>
      </p:grpSp>
      <p:grpSp>
        <p:nvGrpSpPr>
          <p:cNvPr id="62" name="组合 61">
            <a:extLst>
              <a:ext uri="{FF2B5EF4-FFF2-40B4-BE49-F238E27FC236}">
                <a16:creationId xmlns:a16="http://schemas.microsoft.com/office/drawing/2014/main" id="{15D54DC1-D912-4AF2-82A3-EC9D1A623722}"/>
              </a:ext>
            </a:extLst>
          </p:cNvPr>
          <p:cNvGrpSpPr/>
          <p:nvPr/>
        </p:nvGrpSpPr>
        <p:grpSpPr>
          <a:xfrm>
            <a:off x="2285808" y="2002712"/>
            <a:ext cx="5016361" cy="1017069"/>
            <a:chOff x="6354225" y="1962956"/>
            <a:chExt cx="5016361" cy="1017069"/>
          </a:xfrm>
        </p:grpSpPr>
        <p:sp>
          <p:nvSpPr>
            <p:cNvPr id="10" name="ïṡlîḓè">
              <a:extLst>
                <a:ext uri="{FF2B5EF4-FFF2-40B4-BE49-F238E27FC236}">
                  <a16:creationId xmlns:a16="http://schemas.microsoft.com/office/drawing/2014/main" id="{3C5EE76B-4BC2-4CE0-874D-A71EFD3BFA1F}"/>
                </a:ext>
              </a:extLst>
            </p:cNvPr>
            <p:cNvSpPr/>
            <p:nvPr/>
          </p:nvSpPr>
          <p:spPr bwMode="auto">
            <a:xfrm>
              <a:off x="6596935" y="1962956"/>
              <a:ext cx="4773651" cy="1017069"/>
            </a:xfrm>
            <a:prstGeom prst="roundRect">
              <a:avLst>
                <a:gd name="adj" fmla="val 50000"/>
              </a:avLst>
            </a:prstGeom>
            <a:solidFill>
              <a:schemeClr val="accent5"/>
            </a:solidFill>
            <a:ln w="9525">
              <a:no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11" name="ïṩ1îďê">
              <a:extLst>
                <a:ext uri="{FF2B5EF4-FFF2-40B4-BE49-F238E27FC236}">
                  <a16:creationId xmlns:a16="http://schemas.microsoft.com/office/drawing/2014/main" id="{B3047CE1-072C-41A7-BF0A-47E838CDD443}"/>
                </a:ext>
              </a:extLst>
            </p:cNvPr>
            <p:cNvSpPr>
              <a:spLocks/>
            </p:cNvSpPr>
            <p:nvPr/>
          </p:nvSpPr>
          <p:spPr bwMode="auto">
            <a:xfrm>
              <a:off x="7727536" y="1962956"/>
              <a:ext cx="280072" cy="1017069"/>
            </a:xfrm>
            <a:custGeom>
              <a:avLst/>
              <a:gdLst/>
              <a:ahLst/>
              <a:cxnLst>
                <a:cxn ang="0">
                  <a:pos x="0" y="0"/>
                </a:cxn>
                <a:cxn ang="0">
                  <a:pos x="0" y="292"/>
                </a:cxn>
                <a:cxn ang="0">
                  <a:pos x="170" y="457"/>
                </a:cxn>
                <a:cxn ang="0">
                  <a:pos x="0" y="621"/>
                </a:cxn>
                <a:cxn ang="0">
                  <a:pos x="0" y="914"/>
                </a:cxn>
                <a:cxn ang="0">
                  <a:pos x="20" y="914"/>
                </a:cxn>
                <a:cxn ang="0">
                  <a:pos x="20" y="628"/>
                </a:cxn>
                <a:cxn ang="0">
                  <a:pos x="198" y="457"/>
                </a:cxn>
                <a:cxn ang="0">
                  <a:pos x="20" y="285"/>
                </a:cxn>
                <a:cxn ang="0">
                  <a:pos x="20" y="0"/>
                </a:cxn>
                <a:cxn ang="0">
                  <a:pos x="0" y="0"/>
                </a:cxn>
              </a:cxnLst>
              <a:rect l="0" t="0" r="r" b="b"/>
              <a:pathLst>
                <a:path w="198" h="914">
                  <a:moveTo>
                    <a:pt x="0" y="0"/>
                  </a:moveTo>
                  <a:lnTo>
                    <a:pt x="0" y="292"/>
                  </a:lnTo>
                  <a:lnTo>
                    <a:pt x="170" y="457"/>
                  </a:lnTo>
                  <a:lnTo>
                    <a:pt x="0" y="621"/>
                  </a:lnTo>
                  <a:lnTo>
                    <a:pt x="0" y="914"/>
                  </a:lnTo>
                  <a:lnTo>
                    <a:pt x="20" y="914"/>
                  </a:lnTo>
                  <a:lnTo>
                    <a:pt x="20" y="628"/>
                  </a:lnTo>
                  <a:lnTo>
                    <a:pt x="198" y="457"/>
                  </a:lnTo>
                  <a:lnTo>
                    <a:pt x="20" y="285"/>
                  </a:lnTo>
                  <a:lnTo>
                    <a:pt x="20" y="0"/>
                  </a:lnTo>
                  <a:lnTo>
                    <a:pt x="0" y="0"/>
                  </a:lnTo>
                  <a:close/>
                </a:path>
              </a:pathLst>
            </a:custGeom>
            <a:solidFill>
              <a:schemeClr val="bg1"/>
            </a:solidFill>
            <a:ln w="9525">
              <a:noFill/>
              <a:round/>
              <a:headEnd/>
              <a:tailEnd/>
            </a:ln>
            <a:effectLst/>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12" name="iṡ1ïdé">
              <a:extLst>
                <a:ext uri="{FF2B5EF4-FFF2-40B4-BE49-F238E27FC236}">
                  <a16:creationId xmlns:a16="http://schemas.microsoft.com/office/drawing/2014/main" id="{CC658995-22BF-42D7-9994-06A948C732E7}"/>
                </a:ext>
              </a:extLst>
            </p:cNvPr>
            <p:cNvSpPr/>
            <p:nvPr/>
          </p:nvSpPr>
          <p:spPr bwMode="auto">
            <a:xfrm rot="16200000">
              <a:off x="6307995" y="2379030"/>
              <a:ext cx="277382" cy="184922"/>
            </a:xfrm>
            <a:prstGeom prst="triangle">
              <a:avLst/>
            </a:prstGeom>
            <a:solidFill>
              <a:schemeClr val="accent5"/>
            </a:solidFill>
            <a:ln w="9525">
              <a:no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36" name="iṥľîḍe">
              <a:extLst>
                <a:ext uri="{FF2B5EF4-FFF2-40B4-BE49-F238E27FC236}">
                  <a16:creationId xmlns:a16="http://schemas.microsoft.com/office/drawing/2014/main" id="{822E2D93-45E4-47CA-BF5F-53F78FFD75FE}"/>
                </a:ext>
              </a:extLst>
            </p:cNvPr>
            <p:cNvSpPr txBox="1"/>
            <p:nvPr/>
          </p:nvSpPr>
          <p:spPr>
            <a:xfrm flipH="1">
              <a:off x="6818801" y="2284763"/>
              <a:ext cx="771365" cy="307777"/>
            </a:xfrm>
            <a:prstGeom prst="rect">
              <a:avLst/>
            </a:prstGeom>
            <a:noFill/>
            <a:effectLst/>
          </p:spPr>
          <p:txBody>
            <a:bodyPr wrap="none">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en-US" b="1" dirty="0">
                <a:solidFill>
                  <a:schemeClr val="bg1"/>
                </a:solidFill>
                <a:latin typeface="微软雅黑" panose="020B0503020204020204" pitchFamily="34" charset="-122"/>
                <a:ea typeface="微软雅黑" panose="020B0503020204020204" pitchFamily="34" charset="-122"/>
              </a:endParaRPr>
            </a:p>
          </p:txBody>
        </p:sp>
      </p:grpSp>
      <p:sp>
        <p:nvSpPr>
          <p:cNvPr id="56" name="íślidé">
            <a:extLst>
              <a:ext uri="{FF2B5EF4-FFF2-40B4-BE49-F238E27FC236}">
                <a16:creationId xmlns:a16="http://schemas.microsoft.com/office/drawing/2014/main" id="{0F71A57E-EC46-4DAA-BA22-C465E9AAAE20}"/>
              </a:ext>
            </a:extLst>
          </p:cNvPr>
          <p:cNvSpPr txBox="1">
            <a:spLocks/>
          </p:cNvSpPr>
          <p:nvPr/>
        </p:nvSpPr>
        <p:spPr bwMode="auto">
          <a:xfrm>
            <a:off x="3702349" y="2351537"/>
            <a:ext cx="2879568" cy="309958"/>
          </a:xfrm>
          <a:prstGeom prst="rect">
            <a:avLst/>
          </a:prstGeom>
          <a:noFill/>
        </p:spPr>
        <p:txBody>
          <a:bodyPr wrap="none" lIns="432000" tIns="0" rIns="216000" bIns="0" anchor="ctr" anchorCtr="0">
            <a:normAutofit/>
          </a:bodyPr>
          <a:lstStyle/>
          <a:p>
            <a:r>
              <a:rPr lang="zh-CN" altLang="en-US" b="1" dirty="0">
                <a:solidFill>
                  <a:schemeClr val="bg1"/>
                </a:solidFill>
                <a:latin typeface="微软雅黑" panose="020B0503020204020204" pitchFamily="34" charset="-122"/>
                <a:ea typeface="微软雅黑" panose="020B0503020204020204" pitchFamily="34" charset="-122"/>
              </a:rPr>
              <a:t>掌握如何拼装一辆救援小车</a:t>
            </a:r>
            <a:endParaRPr lang="zh-CN" altLang="en-US" b="1" dirty="0">
              <a:solidFill>
                <a:srgbClr val="FFFF00"/>
              </a:solidFill>
              <a:effectLst/>
              <a:latin typeface="微软雅黑" panose="020B0503020204020204" pitchFamily="34" charset="-122"/>
              <a:ea typeface="微软雅黑" panose="020B0503020204020204" pitchFamily="34" charset="-122"/>
            </a:endParaRPr>
          </a:p>
        </p:txBody>
      </p:sp>
      <p:grpSp>
        <p:nvGrpSpPr>
          <p:cNvPr id="61" name="组合 60">
            <a:extLst>
              <a:ext uri="{FF2B5EF4-FFF2-40B4-BE49-F238E27FC236}">
                <a16:creationId xmlns:a16="http://schemas.microsoft.com/office/drawing/2014/main" id="{635E948D-E9D7-4E5B-97DE-1655536B14D3}"/>
              </a:ext>
            </a:extLst>
          </p:cNvPr>
          <p:cNvGrpSpPr/>
          <p:nvPr/>
        </p:nvGrpSpPr>
        <p:grpSpPr>
          <a:xfrm>
            <a:off x="2285808" y="3326420"/>
            <a:ext cx="5016361" cy="2239886"/>
            <a:chOff x="6354225" y="3286664"/>
            <a:chExt cx="5016361" cy="2239886"/>
          </a:xfrm>
        </p:grpSpPr>
        <p:sp>
          <p:nvSpPr>
            <p:cNvPr id="4" name="îşḷiḋé">
              <a:extLst>
                <a:ext uri="{FF2B5EF4-FFF2-40B4-BE49-F238E27FC236}">
                  <a16:creationId xmlns:a16="http://schemas.microsoft.com/office/drawing/2014/main" id="{6A4B724E-0D60-4C88-AFEB-B8C63BA39944}"/>
                </a:ext>
              </a:extLst>
            </p:cNvPr>
            <p:cNvSpPr/>
            <p:nvPr/>
          </p:nvSpPr>
          <p:spPr bwMode="auto">
            <a:xfrm>
              <a:off x="6596935" y="4509481"/>
              <a:ext cx="4773651" cy="1017069"/>
            </a:xfrm>
            <a:prstGeom prst="roundRect">
              <a:avLst>
                <a:gd name="adj" fmla="val 50000"/>
              </a:avLst>
            </a:prstGeom>
            <a:solidFill>
              <a:schemeClr val="accent1"/>
            </a:solidFill>
            <a:ln w="9525">
              <a:no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5" name="ïśļíḑé">
              <a:extLst>
                <a:ext uri="{FF2B5EF4-FFF2-40B4-BE49-F238E27FC236}">
                  <a16:creationId xmlns:a16="http://schemas.microsoft.com/office/drawing/2014/main" id="{A82EDC93-A736-4DEE-9C63-4BECE40A9F7A}"/>
                </a:ext>
              </a:extLst>
            </p:cNvPr>
            <p:cNvSpPr>
              <a:spLocks/>
            </p:cNvSpPr>
            <p:nvPr/>
          </p:nvSpPr>
          <p:spPr bwMode="auto">
            <a:xfrm>
              <a:off x="7727536" y="4509481"/>
              <a:ext cx="280072" cy="1017069"/>
            </a:xfrm>
            <a:custGeom>
              <a:avLst/>
              <a:gdLst/>
              <a:ahLst/>
              <a:cxnLst>
                <a:cxn ang="0">
                  <a:pos x="0" y="0"/>
                </a:cxn>
                <a:cxn ang="0">
                  <a:pos x="0" y="292"/>
                </a:cxn>
                <a:cxn ang="0">
                  <a:pos x="170" y="457"/>
                </a:cxn>
                <a:cxn ang="0">
                  <a:pos x="0" y="621"/>
                </a:cxn>
                <a:cxn ang="0">
                  <a:pos x="0" y="914"/>
                </a:cxn>
                <a:cxn ang="0">
                  <a:pos x="20" y="914"/>
                </a:cxn>
                <a:cxn ang="0">
                  <a:pos x="20" y="628"/>
                </a:cxn>
                <a:cxn ang="0">
                  <a:pos x="198" y="457"/>
                </a:cxn>
                <a:cxn ang="0">
                  <a:pos x="20" y="285"/>
                </a:cxn>
                <a:cxn ang="0">
                  <a:pos x="20" y="0"/>
                </a:cxn>
                <a:cxn ang="0">
                  <a:pos x="0" y="0"/>
                </a:cxn>
              </a:cxnLst>
              <a:rect l="0" t="0" r="r" b="b"/>
              <a:pathLst>
                <a:path w="198" h="914">
                  <a:moveTo>
                    <a:pt x="0" y="0"/>
                  </a:moveTo>
                  <a:lnTo>
                    <a:pt x="0" y="292"/>
                  </a:lnTo>
                  <a:lnTo>
                    <a:pt x="170" y="457"/>
                  </a:lnTo>
                  <a:lnTo>
                    <a:pt x="0" y="621"/>
                  </a:lnTo>
                  <a:lnTo>
                    <a:pt x="0" y="914"/>
                  </a:lnTo>
                  <a:lnTo>
                    <a:pt x="20" y="914"/>
                  </a:lnTo>
                  <a:lnTo>
                    <a:pt x="20" y="628"/>
                  </a:lnTo>
                  <a:lnTo>
                    <a:pt x="198" y="457"/>
                  </a:lnTo>
                  <a:lnTo>
                    <a:pt x="20" y="285"/>
                  </a:lnTo>
                  <a:lnTo>
                    <a:pt x="20" y="0"/>
                  </a:lnTo>
                  <a:lnTo>
                    <a:pt x="0" y="0"/>
                  </a:lnTo>
                  <a:close/>
                </a:path>
              </a:pathLst>
            </a:custGeom>
            <a:solidFill>
              <a:schemeClr val="bg1"/>
            </a:solidFill>
            <a:ln w="9525">
              <a:noFill/>
              <a:round/>
              <a:headEnd/>
              <a:tailEnd/>
            </a:ln>
            <a:effectLst/>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6" name="îsľiḑè">
              <a:extLst>
                <a:ext uri="{FF2B5EF4-FFF2-40B4-BE49-F238E27FC236}">
                  <a16:creationId xmlns:a16="http://schemas.microsoft.com/office/drawing/2014/main" id="{27B30903-1C23-4554-85DF-C7C7120D2FA2}"/>
                </a:ext>
              </a:extLst>
            </p:cNvPr>
            <p:cNvSpPr/>
            <p:nvPr/>
          </p:nvSpPr>
          <p:spPr bwMode="auto">
            <a:xfrm rot="16200000">
              <a:off x="6307995" y="4925555"/>
              <a:ext cx="277382" cy="184922"/>
            </a:xfrm>
            <a:prstGeom prst="triangle">
              <a:avLst/>
            </a:prstGeom>
            <a:solidFill>
              <a:schemeClr val="accent1"/>
            </a:solidFill>
            <a:ln w="9525">
              <a:no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sp>
          <p:nvSpPr>
            <p:cNvPr id="24" name="ïṩļíďe">
              <a:extLst>
                <a:ext uri="{FF2B5EF4-FFF2-40B4-BE49-F238E27FC236}">
                  <a16:creationId xmlns:a16="http://schemas.microsoft.com/office/drawing/2014/main" id="{7BA50B3D-3154-492C-8952-F638FAC74CE2}"/>
                </a:ext>
              </a:extLst>
            </p:cNvPr>
            <p:cNvSpPr txBox="1"/>
            <p:nvPr/>
          </p:nvSpPr>
          <p:spPr>
            <a:xfrm flipH="1">
              <a:off x="6804585" y="4831289"/>
              <a:ext cx="692818" cy="307777"/>
            </a:xfrm>
            <a:prstGeom prst="rect">
              <a:avLst/>
            </a:prstGeom>
            <a:noFill/>
            <a:effectLst/>
          </p:spPr>
          <p:txBody>
            <a:bodyPr wrap="none">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en-US" b="1" dirty="0">
                <a:solidFill>
                  <a:schemeClr val="bg1"/>
                </a:solidFill>
                <a:latin typeface="微软雅黑" panose="020B0503020204020204" pitchFamily="34" charset="-122"/>
                <a:ea typeface="微软雅黑" panose="020B0503020204020204" pitchFamily="34" charset="-122"/>
              </a:endParaRPr>
            </a:p>
          </p:txBody>
        </p:sp>
        <p:sp>
          <p:nvSpPr>
            <p:cNvPr id="48" name="iṧľïḓe">
              <a:extLst>
                <a:ext uri="{FF2B5EF4-FFF2-40B4-BE49-F238E27FC236}">
                  <a16:creationId xmlns:a16="http://schemas.microsoft.com/office/drawing/2014/main" id="{84C7537E-8A0C-43C3-8CA4-B3B0A29B9674}"/>
                </a:ext>
              </a:extLst>
            </p:cNvPr>
            <p:cNvSpPr txBox="1">
              <a:spLocks/>
            </p:cNvSpPr>
            <p:nvPr/>
          </p:nvSpPr>
          <p:spPr bwMode="auto">
            <a:xfrm>
              <a:off x="7804365" y="3286664"/>
              <a:ext cx="3275643" cy="912324"/>
            </a:xfrm>
            <a:prstGeom prst="rect">
              <a:avLst/>
            </a:prstGeom>
            <a:noFill/>
          </p:spPr>
          <p:txBody>
            <a:bodyPr wrap="none" lIns="432000" tIns="0" rIns="360000" bIns="0" anchor="ctr" anchorCtr="0">
              <a:normAutofit/>
            </a:bodyPr>
            <a:lstStyle/>
            <a:p>
              <a:r>
                <a:rPr lang="zh-CN" altLang="en-US" b="1" dirty="0">
                  <a:solidFill>
                    <a:schemeClr val="bg1"/>
                  </a:solidFill>
                  <a:latin typeface="微软雅黑" panose="020B0503020204020204" pitchFamily="34" charset="-122"/>
                  <a:ea typeface="微软雅黑" panose="020B0503020204020204" pitchFamily="34" charset="-122"/>
                </a:rPr>
                <a:t>掌握如何利用摄像机云台</a:t>
              </a:r>
              <a:endParaRPr lang="zh-CN" altLang="zh-CN" b="1" dirty="0">
                <a:solidFill>
                  <a:srgbClr val="FFFF00"/>
                </a:solidFill>
                <a:latin typeface="微软雅黑" panose="020B0503020204020204" pitchFamily="34" charset="-122"/>
                <a:ea typeface="微软雅黑" panose="020B0503020204020204" pitchFamily="34" charset="-122"/>
              </a:endParaRPr>
            </a:p>
          </p:txBody>
        </p:sp>
      </p:grpSp>
      <p:grpSp>
        <p:nvGrpSpPr>
          <p:cNvPr id="64" name="组合 63">
            <a:extLst>
              <a:ext uri="{FF2B5EF4-FFF2-40B4-BE49-F238E27FC236}">
                <a16:creationId xmlns:a16="http://schemas.microsoft.com/office/drawing/2014/main" id="{33F1B86B-679B-483A-BB25-442D119764B0}"/>
              </a:ext>
            </a:extLst>
          </p:cNvPr>
          <p:cNvGrpSpPr/>
          <p:nvPr/>
        </p:nvGrpSpPr>
        <p:grpSpPr>
          <a:xfrm>
            <a:off x="1869734" y="2025827"/>
            <a:ext cx="277382" cy="3511200"/>
            <a:chOff x="5938151" y="1986071"/>
            <a:chExt cx="277382" cy="3511200"/>
          </a:xfrm>
        </p:grpSpPr>
        <p:cxnSp>
          <p:nvCxnSpPr>
            <p:cNvPr id="22" name="Straight Connector 91">
              <a:extLst>
                <a:ext uri="{FF2B5EF4-FFF2-40B4-BE49-F238E27FC236}">
                  <a16:creationId xmlns:a16="http://schemas.microsoft.com/office/drawing/2014/main" id="{29B26B38-312B-4DA5-9D01-87300C973A8B}"/>
                </a:ext>
              </a:extLst>
            </p:cNvPr>
            <p:cNvCxnSpPr/>
            <p:nvPr/>
          </p:nvCxnSpPr>
          <p:spPr>
            <a:xfrm rot="5400000">
              <a:off x="5910413" y="5329878"/>
              <a:ext cx="332859" cy="192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23" name="iṣḻíḍe">
              <a:extLst>
                <a:ext uri="{FF2B5EF4-FFF2-40B4-BE49-F238E27FC236}">
                  <a16:creationId xmlns:a16="http://schemas.microsoft.com/office/drawing/2014/main" id="{9D39B86C-FDE7-488A-904F-57D40843C477}"/>
                </a:ext>
              </a:extLst>
            </p:cNvPr>
            <p:cNvSpPr/>
            <p:nvPr/>
          </p:nvSpPr>
          <p:spPr bwMode="auto">
            <a:xfrm>
              <a:off x="5938151" y="4875472"/>
              <a:ext cx="277382" cy="277382"/>
            </a:xfrm>
            <a:prstGeom prst="ellipse">
              <a:avLst/>
            </a:prstGeom>
            <a:solidFill>
              <a:schemeClr val="accent1"/>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26" name="Straight Connector 98">
              <a:extLst>
                <a:ext uri="{FF2B5EF4-FFF2-40B4-BE49-F238E27FC236}">
                  <a16:creationId xmlns:a16="http://schemas.microsoft.com/office/drawing/2014/main" id="{5D32AC6A-67D5-4B82-8F11-68DFCBCF1220}"/>
                </a:ext>
              </a:extLst>
            </p:cNvPr>
            <p:cNvCxnSpPr/>
            <p:nvPr/>
          </p:nvCxnSpPr>
          <p:spPr>
            <a:xfrm rot="5400000">
              <a:off x="5910413" y="4694210"/>
              <a:ext cx="332859" cy="1927"/>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101">
              <a:extLst>
                <a:ext uri="{FF2B5EF4-FFF2-40B4-BE49-F238E27FC236}">
                  <a16:creationId xmlns:a16="http://schemas.microsoft.com/office/drawing/2014/main" id="{75E64DEB-2AFC-45BA-8087-DD028F15B57D}"/>
                </a:ext>
              </a:extLst>
            </p:cNvPr>
            <p:cNvCxnSpPr/>
            <p:nvPr/>
          </p:nvCxnSpPr>
          <p:spPr>
            <a:xfrm rot="5400000">
              <a:off x="5910413" y="4058542"/>
              <a:ext cx="332859" cy="1927"/>
            </a:xfrm>
            <a:prstGeom prst="line">
              <a:avLst/>
            </a:prstGeom>
            <a:ln w="28575">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
          <p:nvSpPr>
            <p:cNvPr id="29" name="ïsḻíḍe">
              <a:extLst>
                <a:ext uri="{FF2B5EF4-FFF2-40B4-BE49-F238E27FC236}">
                  <a16:creationId xmlns:a16="http://schemas.microsoft.com/office/drawing/2014/main" id="{9F592956-0C4C-40F7-B3A9-4C1DF44699F8}"/>
                </a:ext>
              </a:extLst>
            </p:cNvPr>
            <p:cNvSpPr/>
            <p:nvPr/>
          </p:nvSpPr>
          <p:spPr bwMode="auto">
            <a:xfrm>
              <a:off x="5938151" y="3604136"/>
              <a:ext cx="277382" cy="277382"/>
            </a:xfrm>
            <a:prstGeom prst="ellipse">
              <a:avLst/>
            </a:prstGeom>
            <a:solidFill>
              <a:schemeClr val="accent3"/>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31" name="Straight Connector 106">
              <a:extLst>
                <a:ext uri="{FF2B5EF4-FFF2-40B4-BE49-F238E27FC236}">
                  <a16:creationId xmlns:a16="http://schemas.microsoft.com/office/drawing/2014/main" id="{8F7B5AD6-CDE7-426C-91AA-17E0B276EB4A}"/>
                </a:ext>
              </a:extLst>
            </p:cNvPr>
            <p:cNvCxnSpPr/>
            <p:nvPr/>
          </p:nvCxnSpPr>
          <p:spPr>
            <a:xfrm rot="5400000">
              <a:off x="5910413" y="3422874"/>
              <a:ext cx="332859" cy="1927"/>
            </a:xfrm>
            <a:prstGeom prst="line">
              <a:avLst/>
            </a:prstGeom>
            <a:ln w="28575">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111">
              <a:extLst>
                <a:ext uri="{FF2B5EF4-FFF2-40B4-BE49-F238E27FC236}">
                  <a16:creationId xmlns:a16="http://schemas.microsoft.com/office/drawing/2014/main" id="{B80599C0-6355-4A60-A862-693B7089E4EF}"/>
                </a:ext>
              </a:extLst>
            </p:cNvPr>
            <p:cNvCxnSpPr/>
            <p:nvPr/>
          </p:nvCxnSpPr>
          <p:spPr>
            <a:xfrm rot="5400000">
              <a:off x="5910413" y="2787205"/>
              <a:ext cx="332859" cy="1927"/>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35" name="í$ļïḓe">
              <a:extLst>
                <a:ext uri="{FF2B5EF4-FFF2-40B4-BE49-F238E27FC236}">
                  <a16:creationId xmlns:a16="http://schemas.microsoft.com/office/drawing/2014/main" id="{EEEA89C8-C9F8-4496-A798-AB774C16C926}"/>
                </a:ext>
              </a:extLst>
            </p:cNvPr>
            <p:cNvSpPr/>
            <p:nvPr/>
          </p:nvSpPr>
          <p:spPr bwMode="auto">
            <a:xfrm>
              <a:off x="5938151" y="2332799"/>
              <a:ext cx="277382" cy="277382"/>
            </a:xfrm>
            <a:prstGeom prst="ellipse">
              <a:avLst/>
            </a:prstGeom>
            <a:solidFill>
              <a:schemeClr val="accent5"/>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37" name="Straight Connector 116">
              <a:extLst>
                <a:ext uri="{FF2B5EF4-FFF2-40B4-BE49-F238E27FC236}">
                  <a16:creationId xmlns:a16="http://schemas.microsoft.com/office/drawing/2014/main" id="{6B8D1BEE-ABF1-4C6B-BEFE-ABD7F8E0BA4E}"/>
                </a:ext>
              </a:extLst>
            </p:cNvPr>
            <p:cNvCxnSpPr/>
            <p:nvPr/>
          </p:nvCxnSpPr>
          <p:spPr>
            <a:xfrm rot="5400000">
              <a:off x="5910413" y="2151537"/>
              <a:ext cx="332859" cy="192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66" name="标题 1">
            <a:extLst>
              <a:ext uri="{FF2B5EF4-FFF2-40B4-BE49-F238E27FC236}">
                <a16:creationId xmlns:a16="http://schemas.microsoft.com/office/drawing/2014/main" id="{9D9E66B2-5FDB-4150-9D01-9F8C5F9590AB}"/>
              </a:ext>
            </a:extLst>
          </p:cNvPr>
          <p:cNvSpPr>
            <a:spLocks noGrp="1"/>
          </p:cNvSpPr>
          <p:nvPr>
            <p:ph type="title"/>
          </p:nvPr>
        </p:nvSpPr>
        <p:spPr>
          <a:xfrm>
            <a:off x="1108759" y="182521"/>
            <a:ext cx="8128000" cy="474780"/>
          </a:xfrm>
        </p:spPr>
        <p:txBody>
          <a:bodyPr>
            <a:noAutofit/>
          </a:bodyPr>
          <a:lstStyle/>
          <a:p>
            <a:r>
              <a:rPr lang="zh-CN" altLang="en-US" sz="2800" dirty="0">
                <a:solidFill>
                  <a:srgbClr val="2874A9"/>
                </a:solidFill>
                <a:latin typeface="微软雅黑" panose="020B0503020204020204" pitchFamily="34" charset="-122"/>
                <a:ea typeface="微软雅黑" panose="020B0503020204020204" pitchFamily="34" charset="-122"/>
              </a:rPr>
              <a:t>活动目标</a:t>
            </a:r>
          </a:p>
        </p:txBody>
      </p:sp>
      <p:sp>
        <p:nvSpPr>
          <p:cNvPr id="52" name="işļíḍê">
            <a:extLst>
              <a:ext uri="{FF2B5EF4-FFF2-40B4-BE49-F238E27FC236}">
                <a16:creationId xmlns:a16="http://schemas.microsoft.com/office/drawing/2014/main" id="{0A538647-03BC-4C04-AFB4-40120E6C05C6}"/>
              </a:ext>
            </a:extLst>
          </p:cNvPr>
          <p:cNvSpPr txBox="1">
            <a:spLocks/>
          </p:cNvSpPr>
          <p:nvPr/>
        </p:nvSpPr>
        <p:spPr bwMode="auto">
          <a:xfrm>
            <a:off x="3747193" y="4496864"/>
            <a:ext cx="3253152" cy="1047665"/>
          </a:xfrm>
          <a:prstGeom prst="rect">
            <a:avLst/>
          </a:prstGeom>
          <a:noFill/>
        </p:spPr>
        <p:txBody>
          <a:bodyPr wrap="none" lIns="432000" tIns="0" rIns="360000" bIns="0" anchor="ctr" anchorCtr="0">
            <a:normAutofit/>
          </a:bodyPr>
          <a:lstStyle/>
          <a:p>
            <a:r>
              <a:rPr lang="zh-CN" altLang="en-US" b="1" dirty="0">
                <a:solidFill>
                  <a:schemeClr val="bg1"/>
                </a:solidFill>
                <a:latin typeface="微软雅黑" panose="020B0503020204020204" pitchFamily="34" charset="-122"/>
                <a:ea typeface="微软雅黑" panose="020B0503020204020204" pitchFamily="34" charset="-122"/>
              </a:rPr>
              <a:t>了解简单的函数语句编写</a:t>
            </a:r>
            <a:endParaRPr lang="zh-CN" altLang="en-US" b="1" dirty="0">
              <a:solidFill>
                <a:srgbClr val="FFFF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92813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1">
            <a:extLst>
              <a:ext uri="{FF2B5EF4-FFF2-40B4-BE49-F238E27FC236}">
                <a16:creationId xmlns:a16="http://schemas.microsoft.com/office/drawing/2014/main" id="{9D9E66B2-5FDB-4150-9D01-9F8C5F9590AB}"/>
              </a:ext>
            </a:extLst>
          </p:cNvPr>
          <p:cNvSpPr>
            <a:spLocks noGrp="1"/>
          </p:cNvSpPr>
          <p:nvPr>
            <p:ph type="title"/>
          </p:nvPr>
        </p:nvSpPr>
        <p:spPr>
          <a:xfrm>
            <a:off x="1108759" y="182521"/>
            <a:ext cx="8128000" cy="474780"/>
          </a:xfrm>
        </p:spPr>
        <p:txBody>
          <a:bodyPr>
            <a:noAutofit/>
          </a:bodyPr>
          <a:lstStyle/>
          <a:p>
            <a:r>
              <a:rPr lang="zh-CN" altLang="en-US" sz="2800" dirty="0">
                <a:solidFill>
                  <a:srgbClr val="2874A9"/>
                </a:solidFill>
                <a:latin typeface="微软雅黑" panose="020B0503020204020204" pitchFamily="34" charset="-122"/>
                <a:ea typeface="微软雅黑" panose="020B0503020204020204" pitchFamily="34" charset="-122"/>
              </a:rPr>
              <a:t>需要哪些硬件？</a:t>
            </a:r>
          </a:p>
        </p:txBody>
      </p:sp>
      <p:graphicFrame>
        <p:nvGraphicFramePr>
          <p:cNvPr id="11" name="Diagram 29">
            <a:extLst>
              <a:ext uri="{FF2B5EF4-FFF2-40B4-BE49-F238E27FC236}">
                <a16:creationId xmlns:a16="http://schemas.microsoft.com/office/drawing/2014/main" id="{A887E04C-D6A6-4060-AB04-9DEA6C415D10}"/>
              </a:ext>
            </a:extLst>
          </p:cNvPr>
          <p:cNvGraphicFramePr/>
          <p:nvPr>
            <p:extLst>
              <p:ext uri="{D42A27DB-BD31-4B8C-83A1-F6EECF244321}">
                <p14:modId xmlns:p14="http://schemas.microsoft.com/office/powerpoint/2010/main" val="406729558"/>
              </p:ext>
            </p:extLst>
          </p:nvPr>
        </p:nvGraphicFramePr>
        <p:xfrm>
          <a:off x="597057" y="1308100"/>
          <a:ext cx="10989235" cy="50919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17585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8B33A38A-1F26-47E0-AA70-67F9653006E4}"/>
                                            </p:graphicEl>
                                          </p:spTgt>
                                        </p:tgtEl>
                                        <p:attrNameLst>
                                          <p:attrName>style.visibility</p:attrName>
                                        </p:attrNameLst>
                                      </p:cBhvr>
                                      <p:to>
                                        <p:strVal val="visible"/>
                                      </p:to>
                                    </p:set>
                                    <p:animEffect transition="in" filter="fade">
                                      <p:cBhvr>
                                        <p:cTn id="7" dur="500"/>
                                        <p:tgtEl>
                                          <p:spTgt spid="11">
                                            <p:graphicEl>
                                              <a:dgm id="{8B33A38A-1F26-47E0-AA70-67F9653006E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graphicEl>
                                              <a:dgm id="{AE00A12C-A488-48B5-8196-9F097818204F}"/>
                                            </p:graphicEl>
                                          </p:spTgt>
                                        </p:tgtEl>
                                        <p:attrNameLst>
                                          <p:attrName>style.visibility</p:attrName>
                                        </p:attrNameLst>
                                      </p:cBhvr>
                                      <p:to>
                                        <p:strVal val="visible"/>
                                      </p:to>
                                    </p:set>
                                    <p:animEffect transition="in" filter="fade">
                                      <p:cBhvr>
                                        <p:cTn id="10" dur="500"/>
                                        <p:tgtEl>
                                          <p:spTgt spid="11">
                                            <p:graphicEl>
                                              <a:dgm id="{AE00A12C-A488-48B5-8196-9F097818204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graphicEl>
                                              <a:dgm id="{7130075C-DAED-4D1D-AB37-763F1A262D9E}"/>
                                            </p:graphicEl>
                                          </p:spTgt>
                                        </p:tgtEl>
                                        <p:attrNameLst>
                                          <p:attrName>style.visibility</p:attrName>
                                        </p:attrNameLst>
                                      </p:cBhvr>
                                      <p:to>
                                        <p:strVal val="visible"/>
                                      </p:to>
                                    </p:set>
                                    <p:animEffect transition="in" filter="fade">
                                      <p:cBhvr>
                                        <p:cTn id="13" dur="500"/>
                                        <p:tgtEl>
                                          <p:spTgt spid="11">
                                            <p:graphicEl>
                                              <a:dgm id="{7130075C-DAED-4D1D-AB37-763F1A262D9E}"/>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graphicEl>
                                              <a:dgm id="{B0690B07-0F0A-4711-8D4B-3B5F7D4E2986}"/>
                                            </p:graphicEl>
                                          </p:spTgt>
                                        </p:tgtEl>
                                        <p:attrNameLst>
                                          <p:attrName>style.visibility</p:attrName>
                                        </p:attrNameLst>
                                      </p:cBhvr>
                                      <p:to>
                                        <p:strVal val="visible"/>
                                      </p:to>
                                    </p:set>
                                    <p:animEffect transition="in" filter="fade">
                                      <p:cBhvr>
                                        <p:cTn id="18" dur="500"/>
                                        <p:tgtEl>
                                          <p:spTgt spid="11">
                                            <p:graphicEl>
                                              <a:dgm id="{B0690B07-0F0A-4711-8D4B-3B5F7D4E2986}"/>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graphicEl>
                                              <a:dgm id="{A20B5860-8224-4097-904D-B73672C9F839}"/>
                                            </p:graphicEl>
                                          </p:spTgt>
                                        </p:tgtEl>
                                        <p:attrNameLst>
                                          <p:attrName>style.visibility</p:attrName>
                                        </p:attrNameLst>
                                      </p:cBhvr>
                                      <p:to>
                                        <p:strVal val="visible"/>
                                      </p:to>
                                    </p:set>
                                    <p:animEffect transition="in" filter="fade">
                                      <p:cBhvr>
                                        <p:cTn id="21" dur="500"/>
                                        <p:tgtEl>
                                          <p:spTgt spid="11">
                                            <p:graphicEl>
                                              <a:dgm id="{A20B5860-8224-4097-904D-B73672C9F839}"/>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graphicEl>
                                              <a:dgm id="{32D9CF60-53A5-44B9-9097-60904E7CE431}"/>
                                            </p:graphicEl>
                                          </p:spTgt>
                                        </p:tgtEl>
                                        <p:attrNameLst>
                                          <p:attrName>style.visibility</p:attrName>
                                        </p:attrNameLst>
                                      </p:cBhvr>
                                      <p:to>
                                        <p:strVal val="visible"/>
                                      </p:to>
                                    </p:set>
                                    <p:animEffect transition="in" filter="fade">
                                      <p:cBhvr>
                                        <p:cTn id="24" dur="500"/>
                                        <p:tgtEl>
                                          <p:spTgt spid="11">
                                            <p:graphicEl>
                                              <a:dgm id="{32D9CF60-53A5-44B9-9097-60904E7CE431}"/>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graphicEl>
                                              <a:dgm id="{3FB716FB-D28B-4017-9E73-424A704CD315}"/>
                                            </p:graphicEl>
                                          </p:spTgt>
                                        </p:tgtEl>
                                        <p:attrNameLst>
                                          <p:attrName>style.visibility</p:attrName>
                                        </p:attrNameLst>
                                      </p:cBhvr>
                                      <p:to>
                                        <p:strVal val="visible"/>
                                      </p:to>
                                    </p:set>
                                    <p:animEffect transition="in" filter="fade">
                                      <p:cBhvr>
                                        <p:cTn id="29" dur="500"/>
                                        <p:tgtEl>
                                          <p:spTgt spid="11">
                                            <p:graphicEl>
                                              <a:dgm id="{3FB716FB-D28B-4017-9E73-424A704CD315}"/>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graphicEl>
                                              <a:dgm id="{03B67CC5-9C39-4C8D-A9D8-8C98AF000AF1}"/>
                                            </p:graphicEl>
                                          </p:spTgt>
                                        </p:tgtEl>
                                        <p:attrNameLst>
                                          <p:attrName>style.visibility</p:attrName>
                                        </p:attrNameLst>
                                      </p:cBhvr>
                                      <p:to>
                                        <p:strVal val="visible"/>
                                      </p:to>
                                    </p:set>
                                    <p:animEffect transition="in" filter="fade">
                                      <p:cBhvr>
                                        <p:cTn id="32" dur="500"/>
                                        <p:tgtEl>
                                          <p:spTgt spid="11">
                                            <p:graphicEl>
                                              <a:dgm id="{03B67CC5-9C39-4C8D-A9D8-8C98AF000AF1}"/>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graphicEl>
                                              <a:dgm id="{B972AA22-F389-426E-BCC4-61B96D35266C}"/>
                                            </p:graphicEl>
                                          </p:spTgt>
                                        </p:tgtEl>
                                        <p:attrNameLst>
                                          <p:attrName>style.visibility</p:attrName>
                                        </p:attrNameLst>
                                      </p:cBhvr>
                                      <p:to>
                                        <p:strVal val="visible"/>
                                      </p:to>
                                    </p:set>
                                    <p:animEffect transition="in" filter="fade">
                                      <p:cBhvr>
                                        <p:cTn id="35" dur="500"/>
                                        <p:tgtEl>
                                          <p:spTgt spid="11">
                                            <p:graphicEl>
                                              <a:dgm id="{B972AA22-F389-426E-BCC4-61B96D35266C}"/>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graphicEl>
                                              <a:dgm id="{1B22D62F-62E9-4CE4-826B-10FD5511BE35}"/>
                                            </p:graphicEl>
                                          </p:spTgt>
                                        </p:tgtEl>
                                        <p:attrNameLst>
                                          <p:attrName>style.visibility</p:attrName>
                                        </p:attrNameLst>
                                      </p:cBhvr>
                                      <p:to>
                                        <p:strVal val="visible"/>
                                      </p:to>
                                    </p:set>
                                    <p:animEffect transition="in" filter="fade">
                                      <p:cBhvr>
                                        <p:cTn id="40" dur="500"/>
                                        <p:tgtEl>
                                          <p:spTgt spid="11">
                                            <p:graphicEl>
                                              <a:dgm id="{1B22D62F-62E9-4CE4-826B-10FD5511BE35}"/>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graphicEl>
                                              <a:dgm id="{084C1BCE-8DE3-4CD1-8840-4FB781042B41}"/>
                                            </p:graphicEl>
                                          </p:spTgt>
                                        </p:tgtEl>
                                        <p:attrNameLst>
                                          <p:attrName>style.visibility</p:attrName>
                                        </p:attrNameLst>
                                      </p:cBhvr>
                                      <p:to>
                                        <p:strVal val="visible"/>
                                      </p:to>
                                    </p:set>
                                    <p:animEffect transition="in" filter="fade">
                                      <p:cBhvr>
                                        <p:cTn id="43" dur="500"/>
                                        <p:tgtEl>
                                          <p:spTgt spid="11">
                                            <p:graphicEl>
                                              <a:dgm id="{084C1BCE-8DE3-4CD1-8840-4FB781042B4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lvl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a:extLst>
              <a:ext uri="{FF2B5EF4-FFF2-40B4-BE49-F238E27FC236}">
                <a16:creationId xmlns:a16="http://schemas.microsoft.com/office/drawing/2014/main" id="{33F1B86B-679B-483A-BB25-442D119764B0}"/>
              </a:ext>
            </a:extLst>
          </p:cNvPr>
          <p:cNvGrpSpPr/>
          <p:nvPr/>
        </p:nvGrpSpPr>
        <p:grpSpPr>
          <a:xfrm>
            <a:off x="692685" y="1031913"/>
            <a:ext cx="277382" cy="968527"/>
            <a:chOff x="5938151" y="1986071"/>
            <a:chExt cx="277382" cy="968527"/>
          </a:xfrm>
        </p:grpSpPr>
        <p:cxnSp>
          <p:nvCxnSpPr>
            <p:cNvPr id="34" name="Straight Connector 111">
              <a:extLst>
                <a:ext uri="{FF2B5EF4-FFF2-40B4-BE49-F238E27FC236}">
                  <a16:creationId xmlns:a16="http://schemas.microsoft.com/office/drawing/2014/main" id="{B80599C0-6355-4A60-A862-693B7089E4EF}"/>
                </a:ext>
              </a:extLst>
            </p:cNvPr>
            <p:cNvCxnSpPr/>
            <p:nvPr/>
          </p:nvCxnSpPr>
          <p:spPr>
            <a:xfrm rot="5400000">
              <a:off x="5910413" y="2787205"/>
              <a:ext cx="332859" cy="1927"/>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35" name="í$ļïḓe">
              <a:extLst>
                <a:ext uri="{FF2B5EF4-FFF2-40B4-BE49-F238E27FC236}">
                  <a16:creationId xmlns:a16="http://schemas.microsoft.com/office/drawing/2014/main" id="{EEEA89C8-C9F8-4496-A798-AB774C16C926}"/>
                </a:ext>
              </a:extLst>
            </p:cNvPr>
            <p:cNvSpPr/>
            <p:nvPr/>
          </p:nvSpPr>
          <p:spPr bwMode="auto">
            <a:xfrm>
              <a:off x="5938151" y="2332799"/>
              <a:ext cx="277382" cy="277382"/>
            </a:xfrm>
            <a:prstGeom prst="ellipse">
              <a:avLst/>
            </a:prstGeom>
            <a:solidFill>
              <a:schemeClr val="accent5"/>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37" name="Straight Connector 116">
              <a:extLst>
                <a:ext uri="{FF2B5EF4-FFF2-40B4-BE49-F238E27FC236}">
                  <a16:creationId xmlns:a16="http://schemas.microsoft.com/office/drawing/2014/main" id="{6B8D1BEE-ABF1-4C6B-BEFE-ABD7F8E0BA4E}"/>
                </a:ext>
              </a:extLst>
            </p:cNvPr>
            <p:cNvCxnSpPr/>
            <p:nvPr/>
          </p:nvCxnSpPr>
          <p:spPr>
            <a:xfrm rot="5400000">
              <a:off x="5910413" y="2151537"/>
              <a:ext cx="332859" cy="192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66" name="标题 1">
            <a:extLst>
              <a:ext uri="{FF2B5EF4-FFF2-40B4-BE49-F238E27FC236}">
                <a16:creationId xmlns:a16="http://schemas.microsoft.com/office/drawing/2014/main" id="{9D9E66B2-5FDB-4150-9D01-9F8C5F9590AB}"/>
              </a:ext>
            </a:extLst>
          </p:cNvPr>
          <p:cNvSpPr>
            <a:spLocks noGrp="1"/>
          </p:cNvSpPr>
          <p:nvPr>
            <p:ph type="title"/>
          </p:nvPr>
        </p:nvSpPr>
        <p:spPr>
          <a:xfrm>
            <a:off x="1108759" y="182521"/>
            <a:ext cx="8128000" cy="474780"/>
          </a:xfrm>
        </p:spPr>
        <p:txBody>
          <a:bodyPr>
            <a:noAutofit/>
          </a:bodyPr>
          <a:lstStyle/>
          <a:p>
            <a:r>
              <a:rPr lang="zh-CN" altLang="en-US" sz="2800" dirty="0">
                <a:solidFill>
                  <a:srgbClr val="EEAF34"/>
                </a:solidFill>
              </a:rPr>
              <a:t>动力系统</a:t>
            </a:r>
            <a:endParaRPr lang="zh-CN" altLang="en-US" sz="2800" dirty="0">
              <a:solidFill>
                <a:srgbClr val="2874A9"/>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CFCE0EDB-5D25-4E4B-B259-E0E1E6F25BD4}"/>
              </a:ext>
            </a:extLst>
          </p:cNvPr>
          <p:cNvSpPr/>
          <p:nvPr/>
        </p:nvSpPr>
        <p:spPr>
          <a:xfrm>
            <a:off x="1284646" y="1198342"/>
            <a:ext cx="9024219" cy="364061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800" b="1" dirty="0">
                <a:solidFill>
                  <a:srgbClr val="EEAF34"/>
                </a:solidFill>
              </a:rPr>
              <a:t>电机</a:t>
            </a:r>
            <a:r>
              <a:rPr lang="en-US" altLang="zh-CN" sz="2800" b="1" dirty="0">
                <a:solidFill>
                  <a:srgbClr val="EEAF34"/>
                </a:solidFill>
              </a:rPr>
              <a:t>——</a:t>
            </a:r>
            <a:r>
              <a:rPr lang="zh-CN" altLang="en-US" sz="2800" b="1" dirty="0">
                <a:solidFill>
                  <a:srgbClr val="EEAF34"/>
                </a:solidFill>
              </a:rPr>
              <a:t>小车的动力系统</a:t>
            </a:r>
            <a:endParaRPr lang="en-US" altLang="zh-CN" sz="2800" b="1" dirty="0">
              <a:solidFill>
                <a:srgbClr val="EEAF34"/>
              </a:solidFill>
            </a:endParaRPr>
          </a:p>
          <a:p>
            <a:pPr>
              <a:lnSpc>
                <a:spcPct val="150000"/>
              </a:lnSpc>
            </a:pPr>
            <a:endParaRPr lang="en-US" altLang="zh-CN" sz="2800" b="1" dirty="0">
              <a:solidFill>
                <a:srgbClr val="EEAF34"/>
              </a:solidFill>
            </a:endParaRPr>
          </a:p>
          <a:p>
            <a:pPr marL="285750" indent="-285750">
              <a:lnSpc>
                <a:spcPct val="150000"/>
              </a:lnSpc>
              <a:buFont typeface="Wingdings" panose="05000000000000000000" pitchFamily="2" charset="2"/>
              <a:buChar char="Ø"/>
            </a:pPr>
            <a:r>
              <a:rPr lang="zh-CN" altLang="en-US" sz="2000" dirty="0"/>
              <a:t>当电机接上</a:t>
            </a:r>
            <a:r>
              <a:rPr lang="zh-CN" altLang="en-US" sz="2000" dirty="0">
                <a:solidFill>
                  <a:srgbClr val="1165A0"/>
                </a:solidFill>
              </a:rPr>
              <a:t>正向电压</a:t>
            </a:r>
            <a:r>
              <a:rPr lang="zh-CN" altLang="en-US" sz="2000" dirty="0"/>
              <a:t>时，电机会</a:t>
            </a:r>
            <a:r>
              <a:rPr lang="zh-CN" altLang="en-US" sz="2000" dirty="0">
                <a:solidFill>
                  <a:srgbClr val="1165A0"/>
                </a:solidFill>
              </a:rPr>
              <a:t>正转</a:t>
            </a:r>
            <a:r>
              <a:rPr lang="zh-CN" altLang="en-US" sz="2000" dirty="0"/>
              <a:t>，</a:t>
            </a:r>
            <a:endParaRPr lang="en-US" altLang="zh-CN" sz="2000" dirty="0"/>
          </a:p>
          <a:p>
            <a:pPr marL="285750" indent="-285750">
              <a:lnSpc>
                <a:spcPct val="150000"/>
              </a:lnSpc>
              <a:buFont typeface="Wingdings" panose="05000000000000000000" pitchFamily="2" charset="2"/>
              <a:buChar char="Ø"/>
            </a:pPr>
            <a:r>
              <a:rPr lang="zh-CN" altLang="en-US" sz="2000" dirty="0"/>
              <a:t>当电机接上</a:t>
            </a:r>
            <a:r>
              <a:rPr lang="zh-CN" altLang="en-US" sz="2000" dirty="0">
                <a:solidFill>
                  <a:srgbClr val="1165A0"/>
                </a:solidFill>
              </a:rPr>
              <a:t>反向电压</a:t>
            </a:r>
            <a:r>
              <a:rPr lang="zh-CN" altLang="en-US" sz="2000" dirty="0"/>
              <a:t>时，电机会</a:t>
            </a:r>
            <a:r>
              <a:rPr lang="zh-CN" altLang="en-US" sz="2000" dirty="0">
                <a:solidFill>
                  <a:srgbClr val="1165A0"/>
                </a:solidFill>
              </a:rPr>
              <a:t>反转</a:t>
            </a:r>
            <a:r>
              <a:rPr lang="zh-CN" altLang="en-US" sz="2000" dirty="0"/>
              <a:t>。</a:t>
            </a:r>
            <a:endParaRPr lang="en-US" altLang="zh-CN" sz="2000" dirty="0"/>
          </a:p>
          <a:p>
            <a:pPr>
              <a:lnSpc>
                <a:spcPct val="150000"/>
              </a:lnSpc>
            </a:pPr>
            <a:endParaRPr lang="en-US" altLang="zh-CN" sz="2000" dirty="0"/>
          </a:p>
          <a:p>
            <a:pPr marL="285750" indent="-285750">
              <a:lnSpc>
                <a:spcPct val="150000"/>
              </a:lnSpc>
              <a:buFont typeface="Wingdings" panose="05000000000000000000" pitchFamily="2" charset="2"/>
              <a:buChar char="Ø"/>
            </a:pPr>
            <a:r>
              <a:rPr lang="zh-CN" altLang="en-US" sz="2000" dirty="0"/>
              <a:t>由于开发板能提供给小车的</a:t>
            </a:r>
            <a:r>
              <a:rPr lang="zh-CN" altLang="en-US" sz="2000" dirty="0">
                <a:solidFill>
                  <a:srgbClr val="1165A0"/>
                </a:solidFill>
              </a:rPr>
              <a:t>电压有限</a:t>
            </a:r>
            <a:r>
              <a:rPr lang="zh-CN" altLang="en-US" sz="2000" dirty="0"/>
              <a:t>，所以我们通常不会直接将电机接在开发板上，而是会找一块</a:t>
            </a:r>
            <a:r>
              <a:rPr lang="zh-CN" altLang="en-US" sz="2000" dirty="0">
                <a:solidFill>
                  <a:srgbClr val="1165A0"/>
                </a:solidFill>
              </a:rPr>
              <a:t>电机驱动扩展板</a:t>
            </a:r>
            <a:r>
              <a:rPr lang="zh-CN" altLang="zh-CN" sz="2000" dirty="0"/>
              <a:t>。</a:t>
            </a:r>
          </a:p>
        </p:txBody>
      </p:sp>
      <p:pic>
        <p:nvPicPr>
          <p:cNvPr id="3" name="图片 2">
            <a:extLst>
              <a:ext uri="{FF2B5EF4-FFF2-40B4-BE49-F238E27FC236}">
                <a16:creationId xmlns:a16="http://schemas.microsoft.com/office/drawing/2014/main" id="{BA725AFE-4CF3-4A95-B6F0-2316B6963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2297" y="861827"/>
            <a:ext cx="2834347" cy="2749613"/>
          </a:xfrm>
          <a:prstGeom prst="rect">
            <a:avLst/>
          </a:prstGeom>
        </p:spPr>
      </p:pic>
    </p:spTree>
    <p:extLst>
      <p:ext uri="{BB962C8B-B14F-4D97-AF65-F5344CB8AC3E}">
        <p14:creationId xmlns:p14="http://schemas.microsoft.com/office/powerpoint/2010/main" val="6136193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a:extLst>
              <a:ext uri="{FF2B5EF4-FFF2-40B4-BE49-F238E27FC236}">
                <a16:creationId xmlns:a16="http://schemas.microsoft.com/office/drawing/2014/main" id="{33F1B86B-679B-483A-BB25-442D119764B0}"/>
              </a:ext>
            </a:extLst>
          </p:cNvPr>
          <p:cNvGrpSpPr/>
          <p:nvPr/>
        </p:nvGrpSpPr>
        <p:grpSpPr>
          <a:xfrm>
            <a:off x="692685" y="1031913"/>
            <a:ext cx="277382" cy="968527"/>
            <a:chOff x="5938151" y="1986071"/>
            <a:chExt cx="277382" cy="968527"/>
          </a:xfrm>
        </p:grpSpPr>
        <p:cxnSp>
          <p:nvCxnSpPr>
            <p:cNvPr id="34" name="Straight Connector 111">
              <a:extLst>
                <a:ext uri="{FF2B5EF4-FFF2-40B4-BE49-F238E27FC236}">
                  <a16:creationId xmlns:a16="http://schemas.microsoft.com/office/drawing/2014/main" id="{B80599C0-6355-4A60-A862-693B7089E4EF}"/>
                </a:ext>
              </a:extLst>
            </p:cNvPr>
            <p:cNvCxnSpPr/>
            <p:nvPr/>
          </p:nvCxnSpPr>
          <p:spPr>
            <a:xfrm rot="5400000">
              <a:off x="5910413" y="2787205"/>
              <a:ext cx="332859" cy="1927"/>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35" name="í$ļïḓe">
              <a:extLst>
                <a:ext uri="{FF2B5EF4-FFF2-40B4-BE49-F238E27FC236}">
                  <a16:creationId xmlns:a16="http://schemas.microsoft.com/office/drawing/2014/main" id="{EEEA89C8-C9F8-4496-A798-AB774C16C926}"/>
                </a:ext>
              </a:extLst>
            </p:cNvPr>
            <p:cNvSpPr/>
            <p:nvPr/>
          </p:nvSpPr>
          <p:spPr bwMode="auto">
            <a:xfrm>
              <a:off x="5938151" y="2332799"/>
              <a:ext cx="277382" cy="277382"/>
            </a:xfrm>
            <a:prstGeom prst="ellipse">
              <a:avLst/>
            </a:prstGeom>
            <a:solidFill>
              <a:schemeClr val="accent5"/>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37" name="Straight Connector 116">
              <a:extLst>
                <a:ext uri="{FF2B5EF4-FFF2-40B4-BE49-F238E27FC236}">
                  <a16:creationId xmlns:a16="http://schemas.microsoft.com/office/drawing/2014/main" id="{6B8D1BEE-ABF1-4C6B-BEFE-ABD7F8E0BA4E}"/>
                </a:ext>
              </a:extLst>
            </p:cNvPr>
            <p:cNvCxnSpPr/>
            <p:nvPr/>
          </p:nvCxnSpPr>
          <p:spPr>
            <a:xfrm rot="5400000">
              <a:off x="5910413" y="2151537"/>
              <a:ext cx="332859" cy="192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66" name="标题 1">
            <a:extLst>
              <a:ext uri="{FF2B5EF4-FFF2-40B4-BE49-F238E27FC236}">
                <a16:creationId xmlns:a16="http://schemas.microsoft.com/office/drawing/2014/main" id="{9D9E66B2-5FDB-4150-9D01-9F8C5F9590AB}"/>
              </a:ext>
            </a:extLst>
          </p:cNvPr>
          <p:cNvSpPr>
            <a:spLocks noGrp="1"/>
          </p:cNvSpPr>
          <p:nvPr>
            <p:ph type="title"/>
          </p:nvPr>
        </p:nvSpPr>
        <p:spPr>
          <a:xfrm>
            <a:off x="1108759" y="182521"/>
            <a:ext cx="8128000" cy="474780"/>
          </a:xfrm>
        </p:spPr>
        <p:txBody>
          <a:bodyPr>
            <a:noAutofit/>
          </a:bodyPr>
          <a:lstStyle/>
          <a:p>
            <a:r>
              <a:rPr lang="zh-CN" altLang="en-US" sz="2800" dirty="0">
                <a:solidFill>
                  <a:srgbClr val="EEAF34"/>
                </a:solidFill>
              </a:rPr>
              <a:t>远程控制系统</a:t>
            </a:r>
            <a:endParaRPr lang="zh-CN" altLang="en-US" sz="2800" dirty="0">
              <a:solidFill>
                <a:srgbClr val="2874A9"/>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CFCE0EDB-5D25-4E4B-B259-E0E1E6F25BD4}"/>
              </a:ext>
            </a:extLst>
          </p:cNvPr>
          <p:cNvSpPr/>
          <p:nvPr/>
        </p:nvSpPr>
        <p:spPr>
          <a:xfrm>
            <a:off x="1715865" y="2420463"/>
            <a:ext cx="9024219" cy="1609287"/>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sz="2800" b="1" dirty="0">
                <a:solidFill>
                  <a:srgbClr val="EEAF34"/>
                </a:solidFill>
              </a:rPr>
              <a:t>HTTP</a:t>
            </a:r>
            <a:endParaRPr lang="en-US" altLang="zh-CN" sz="2000" dirty="0"/>
          </a:p>
          <a:p>
            <a:pPr marL="285750" indent="-285750">
              <a:lnSpc>
                <a:spcPct val="150000"/>
              </a:lnSpc>
              <a:buFont typeface="Wingdings" panose="05000000000000000000" pitchFamily="2" charset="2"/>
              <a:buChar char="Ø"/>
            </a:pPr>
            <a:r>
              <a:rPr lang="en-US" altLang="zh-CN" sz="2000" dirty="0"/>
              <a:t>HTTP</a:t>
            </a:r>
            <a:r>
              <a:rPr lang="zh-CN" altLang="en-US" sz="2000" dirty="0"/>
              <a:t>，即超文本传输协议，是 </a:t>
            </a:r>
            <a:r>
              <a:rPr lang="en-US" altLang="zh-CN" sz="2000" dirty="0" err="1"/>
              <a:t>HyperText</a:t>
            </a:r>
            <a:r>
              <a:rPr lang="en-US" altLang="zh-CN" sz="2000" dirty="0"/>
              <a:t> Transfer Protocol</a:t>
            </a:r>
            <a:r>
              <a:rPr lang="zh-CN" altLang="en-US" sz="2000" dirty="0"/>
              <a:t>的缩写。</a:t>
            </a:r>
            <a:endParaRPr lang="en-US" altLang="zh-CN" sz="2000" dirty="0"/>
          </a:p>
          <a:p>
            <a:pPr marL="285750" indent="-285750">
              <a:lnSpc>
                <a:spcPct val="150000"/>
              </a:lnSpc>
              <a:buFont typeface="Wingdings" panose="05000000000000000000" pitchFamily="2" charset="2"/>
              <a:buChar char="Ø"/>
            </a:pPr>
            <a:r>
              <a:rPr lang="zh-CN" altLang="en-US" sz="2000" dirty="0"/>
              <a:t>通过</a:t>
            </a:r>
            <a:r>
              <a:rPr lang="en-US" altLang="zh-CN" sz="2000" dirty="0" err="1"/>
              <a:t>WiFi</a:t>
            </a:r>
            <a:r>
              <a:rPr lang="zh-CN" altLang="en-US" sz="2000" dirty="0"/>
              <a:t>，我们可以以无线的方式来传递需求</a:t>
            </a:r>
            <a:endParaRPr lang="en-US" altLang="zh-CN" sz="2000" dirty="0"/>
          </a:p>
        </p:txBody>
      </p:sp>
      <p:pic>
        <p:nvPicPr>
          <p:cNvPr id="4" name="图片 3">
            <a:extLst>
              <a:ext uri="{FF2B5EF4-FFF2-40B4-BE49-F238E27FC236}">
                <a16:creationId xmlns:a16="http://schemas.microsoft.com/office/drawing/2014/main" id="{2EA2A63A-BD6C-4BAE-B892-DC1F46E6C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529" y="914996"/>
            <a:ext cx="5265328" cy="1986425"/>
          </a:xfrm>
          <a:prstGeom prst="rect">
            <a:avLst/>
          </a:prstGeom>
        </p:spPr>
      </p:pic>
      <p:sp>
        <p:nvSpPr>
          <p:cNvPr id="6" name="椭圆 5">
            <a:extLst>
              <a:ext uri="{FF2B5EF4-FFF2-40B4-BE49-F238E27FC236}">
                <a16:creationId xmlns:a16="http://schemas.microsoft.com/office/drawing/2014/main" id="{9D3A1120-7248-4701-BAD5-A63C2FB546A1}"/>
              </a:ext>
            </a:extLst>
          </p:cNvPr>
          <p:cNvSpPr/>
          <p:nvPr/>
        </p:nvSpPr>
        <p:spPr>
          <a:xfrm>
            <a:off x="1844574" y="4604398"/>
            <a:ext cx="1376312" cy="13386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浏览器</a:t>
            </a:r>
          </a:p>
        </p:txBody>
      </p:sp>
      <p:sp>
        <p:nvSpPr>
          <p:cNvPr id="13" name="椭圆 12">
            <a:extLst>
              <a:ext uri="{FF2B5EF4-FFF2-40B4-BE49-F238E27FC236}">
                <a16:creationId xmlns:a16="http://schemas.microsoft.com/office/drawing/2014/main" id="{B3EC4462-8BFE-47A6-BED2-AF96F5E20883}"/>
              </a:ext>
            </a:extLst>
          </p:cNvPr>
          <p:cNvSpPr/>
          <p:nvPr/>
        </p:nvSpPr>
        <p:spPr>
          <a:xfrm>
            <a:off x="5645148" y="4604398"/>
            <a:ext cx="1376312" cy="13386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esp8266</a:t>
            </a:r>
          </a:p>
          <a:p>
            <a:pPr algn="ctr"/>
            <a:r>
              <a:rPr lang="zh-CN" altLang="en-US" dirty="0"/>
              <a:t>网络服务器</a:t>
            </a:r>
          </a:p>
        </p:txBody>
      </p:sp>
      <p:cxnSp>
        <p:nvCxnSpPr>
          <p:cNvPr id="9" name="直接箭头连接符 8">
            <a:extLst>
              <a:ext uri="{FF2B5EF4-FFF2-40B4-BE49-F238E27FC236}">
                <a16:creationId xmlns:a16="http://schemas.microsoft.com/office/drawing/2014/main" id="{8FEAF0D3-EE22-42A1-A3AB-81147459C06A}"/>
              </a:ext>
            </a:extLst>
          </p:cNvPr>
          <p:cNvCxnSpPr/>
          <p:nvPr/>
        </p:nvCxnSpPr>
        <p:spPr>
          <a:xfrm>
            <a:off x="3362288" y="4924909"/>
            <a:ext cx="20738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直接箭头连接符 15">
            <a:extLst>
              <a:ext uri="{FF2B5EF4-FFF2-40B4-BE49-F238E27FC236}">
                <a16:creationId xmlns:a16="http://schemas.microsoft.com/office/drawing/2014/main" id="{0414E8F4-4832-4D25-B23A-A3280A820745}"/>
              </a:ext>
            </a:extLst>
          </p:cNvPr>
          <p:cNvCxnSpPr>
            <a:cxnSpLocks/>
          </p:cNvCxnSpPr>
          <p:nvPr/>
        </p:nvCxnSpPr>
        <p:spPr>
          <a:xfrm flipH="1">
            <a:off x="3345236" y="5510942"/>
            <a:ext cx="209094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文本框 11">
            <a:extLst>
              <a:ext uri="{FF2B5EF4-FFF2-40B4-BE49-F238E27FC236}">
                <a16:creationId xmlns:a16="http://schemas.microsoft.com/office/drawing/2014/main" id="{BD37D874-4C35-4E0C-9E2B-34D02144825D}"/>
              </a:ext>
            </a:extLst>
          </p:cNvPr>
          <p:cNvSpPr txBox="1"/>
          <p:nvPr/>
        </p:nvSpPr>
        <p:spPr>
          <a:xfrm>
            <a:off x="3466769" y="4570003"/>
            <a:ext cx="2073897" cy="307777"/>
          </a:xfrm>
          <a:prstGeom prst="rect">
            <a:avLst/>
          </a:prstGeom>
          <a:noFill/>
        </p:spPr>
        <p:txBody>
          <a:bodyPr wrap="square" rtlCol="0">
            <a:spAutoFit/>
          </a:bodyPr>
          <a:lstStyle/>
          <a:p>
            <a:r>
              <a:rPr lang="zh-CN" altLang="en-US" sz="1400" dirty="0"/>
              <a:t>前进，后退，转弯</a:t>
            </a:r>
            <a:r>
              <a:rPr lang="en-US" altLang="zh-CN" sz="1400" dirty="0"/>
              <a:t>……</a:t>
            </a:r>
            <a:endParaRPr lang="zh-CN" altLang="en-US" sz="1400" dirty="0"/>
          </a:p>
        </p:txBody>
      </p:sp>
      <p:cxnSp>
        <p:nvCxnSpPr>
          <p:cNvPr id="20" name="直接箭头连接符 19">
            <a:extLst>
              <a:ext uri="{FF2B5EF4-FFF2-40B4-BE49-F238E27FC236}">
                <a16:creationId xmlns:a16="http://schemas.microsoft.com/office/drawing/2014/main" id="{E0BD5C53-2D2F-4852-82C6-FE53A8523577}"/>
              </a:ext>
            </a:extLst>
          </p:cNvPr>
          <p:cNvCxnSpPr>
            <a:cxnSpLocks/>
          </p:cNvCxnSpPr>
          <p:nvPr/>
        </p:nvCxnSpPr>
        <p:spPr>
          <a:xfrm flipV="1">
            <a:off x="7068658" y="4561675"/>
            <a:ext cx="573463" cy="2058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椭圆 22">
            <a:extLst>
              <a:ext uri="{FF2B5EF4-FFF2-40B4-BE49-F238E27FC236}">
                <a16:creationId xmlns:a16="http://schemas.microsoft.com/office/drawing/2014/main" id="{51969261-62C8-4714-B5C4-702CAAFB4E21}"/>
              </a:ext>
            </a:extLst>
          </p:cNvPr>
          <p:cNvSpPr/>
          <p:nvPr/>
        </p:nvSpPr>
        <p:spPr>
          <a:xfrm>
            <a:off x="7840228" y="3802340"/>
            <a:ext cx="1376312" cy="13386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小车</a:t>
            </a:r>
            <a:endParaRPr lang="en-US" altLang="zh-CN" dirty="0"/>
          </a:p>
          <a:p>
            <a:pPr algn="ctr"/>
            <a:r>
              <a:rPr lang="zh-CN" altLang="en-US" dirty="0"/>
              <a:t>电机</a:t>
            </a:r>
            <a:endParaRPr lang="en-US" altLang="zh-CN" dirty="0"/>
          </a:p>
        </p:txBody>
      </p:sp>
      <p:sp>
        <p:nvSpPr>
          <p:cNvPr id="27" name="椭圆 26">
            <a:extLst>
              <a:ext uri="{FF2B5EF4-FFF2-40B4-BE49-F238E27FC236}">
                <a16:creationId xmlns:a16="http://schemas.microsoft.com/office/drawing/2014/main" id="{3E5831EA-B7EE-4D73-9C31-A656DBA2EEAA}"/>
              </a:ext>
            </a:extLst>
          </p:cNvPr>
          <p:cNvSpPr/>
          <p:nvPr/>
        </p:nvSpPr>
        <p:spPr>
          <a:xfrm>
            <a:off x="7860447" y="5307838"/>
            <a:ext cx="1376312" cy="13386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舵机</a:t>
            </a:r>
            <a:endParaRPr lang="en-US" altLang="zh-CN" dirty="0"/>
          </a:p>
        </p:txBody>
      </p:sp>
      <p:cxnSp>
        <p:nvCxnSpPr>
          <p:cNvPr id="28" name="直接箭头连接符 27">
            <a:extLst>
              <a:ext uri="{FF2B5EF4-FFF2-40B4-BE49-F238E27FC236}">
                <a16:creationId xmlns:a16="http://schemas.microsoft.com/office/drawing/2014/main" id="{BD228572-2618-491D-906C-C444D2751485}"/>
              </a:ext>
            </a:extLst>
          </p:cNvPr>
          <p:cNvCxnSpPr>
            <a:cxnSpLocks/>
          </p:cNvCxnSpPr>
          <p:nvPr/>
        </p:nvCxnSpPr>
        <p:spPr>
          <a:xfrm>
            <a:off x="7131368" y="5510942"/>
            <a:ext cx="619170" cy="1234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14574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a:extLst>
              <a:ext uri="{FF2B5EF4-FFF2-40B4-BE49-F238E27FC236}">
                <a16:creationId xmlns:a16="http://schemas.microsoft.com/office/drawing/2014/main" id="{33F1B86B-679B-483A-BB25-442D119764B0}"/>
              </a:ext>
            </a:extLst>
          </p:cNvPr>
          <p:cNvGrpSpPr/>
          <p:nvPr/>
        </p:nvGrpSpPr>
        <p:grpSpPr>
          <a:xfrm>
            <a:off x="692685" y="1031913"/>
            <a:ext cx="277382" cy="968527"/>
            <a:chOff x="5938151" y="1986071"/>
            <a:chExt cx="277382" cy="968527"/>
          </a:xfrm>
        </p:grpSpPr>
        <p:cxnSp>
          <p:nvCxnSpPr>
            <p:cNvPr id="34" name="Straight Connector 111">
              <a:extLst>
                <a:ext uri="{FF2B5EF4-FFF2-40B4-BE49-F238E27FC236}">
                  <a16:creationId xmlns:a16="http://schemas.microsoft.com/office/drawing/2014/main" id="{B80599C0-6355-4A60-A862-693B7089E4EF}"/>
                </a:ext>
              </a:extLst>
            </p:cNvPr>
            <p:cNvCxnSpPr/>
            <p:nvPr/>
          </p:nvCxnSpPr>
          <p:spPr>
            <a:xfrm rot="5400000">
              <a:off x="5910413" y="2787205"/>
              <a:ext cx="332859" cy="1927"/>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35" name="í$ļïḓe">
              <a:extLst>
                <a:ext uri="{FF2B5EF4-FFF2-40B4-BE49-F238E27FC236}">
                  <a16:creationId xmlns:a16="http://schemas.microsoft.com/office/drawing/2014/main" id="{EEEA89C8-C9F8-4496-A798-AB774C16C926}"/>
                </a:ext>
              </a:extLst>
            </p:cNvPr>
            <p:cNvSpPr/>
            <p:nvPr/>
          </p:nvSpPr>
          <p:spPr bwMode="auto">
            <a:xfrm>
              <a:off x="5938151" y="2332799"/>
              <a:ext cx="277382" cy="277382"/>
            </a:xfrm>
            <a:prstGeom prst="ellipse">
              <a:avLst/>
            </a:prstGeom>
            <a:solidFill>
              <a:schemeClr val="accent5"/>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37" name="Straight Connector 116">
              <a:extLst>
                <a:ext uri="{FF2B5EF4-FFF2-40B4-BE49-F238E27FC236}">
                  <a16:creationId xmlns:a16="http://schemas.microsoft.com/office/drawing/2014/main" id="{6B8D1BEE-ABF1-4C6B-BEFE-ABD7F8E0BA4E}"/>
                </a:ext>
              </a:extLst>
            </p:cNvPr>
            <p:cNvCxnSpPr/>
            <p:nvPr/>
          </p:nvCxnSpPr>
          <p:spPr>
            <a:xfrm rot="5400000">
              <a:off x="5910413" y="2151537"/>
              <a:ext cx="332859" cy="192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66" name="标题 1">
            <a:extLst>
              <a:ext uri="{FF2B5EF4-FFF2-40B4-BE49-F238E27FC236}">
                <a16:creationId xmlns:a16="http://schemas.microsoft.com/office/drawing/2014/main" id="{9D9E66B2-5FDB-4150-9D01-9F8C5F9590AB}"/>
              </a:ext>
            </a:extLst>
          </p:cNvPr>
          <p:cNvSpPr>
            <a:spLocks noGrp="1"/>
          </p:cNvSpPr>
          <p:nvPr>
            <p:ph type="title"/>
          </p:nvPr>
        </p:nvSpPr>
        <p:spPr>
          <a:xfrm>
            <a:off x="1108759" y="182521"/>
            <a:ext cx="8128000" cy="474780"/>
          </a:xfrm>
        </p:spPr>
        <p:txBody>
          <a:bodyPr>
            <a:noAutofit/>
          </a:bodyPr>
          <a:lstStyle/>
          <a:p>
            <a:r>
              <a:rPr lang="zh-CN" altLang="en-US" sz="2800" dirty="0">
                <a:solidFill>
                  <a:srgbClr val="EEAF34"/>
                </a:solidFill>
              </a:rPr>
              <a:t>视觉信号系统</a:t>
            </a:r>
            <a:endParaRPr lang="zh-CN" altLang="en-US" sz="2800" dirty="0">
              <a:solidFill>
                <a:srgbClr val="2874A9"/>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EA2A63A-BD6C-4BAE-B892-DC1F46E6C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529" y="914996"/>
            <a:ext cx="5265328" cy="1986425"/>
          </a:xfrm>
          <a:prstGeom prst="rect">
            <a:avLst/>
          </a:prstGeom>
        </p:spPr>
      </p:pic>
      <p:sp>
        <p:nvSpPr>
          <p:cNvPr id="6" name="椭圆 5">
            <a:extLst>
              <a:ext uri="{FF2B5EF4-FFF2-40B4-BE49-F238E27FC236}">
                <a16:creationId xmlns:a16="http://schemas.microsoft.com/office/drawing/2014/main" id="{9D3A1120-7248-4701-BAD5-A63C2FB546A1}"/>
              </a:ext>
            </a:extLst>
          </p:cNvPr>
          <p:cNvSpPr/>
          <p:nvPr/>
        </p:nvSpPr>
        <p:spPr>
          <a:xfrm>
            <a:off x="2334768" y="3935095"/>
            <a:ext cx="1376312" cy="13386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浏览器</a:t>
            </a:r>
          </a:p>
        </p:txBody>
      </p:sp>
      <p:sp>
        <p:nvSpPr>
          <p:cNvPr id="13" name="椭圆 12">
            <a:extLst>
              <a:ext uri="{FF2B5EF4-FFF2-40B4-BE49-F238E27FC236}">
                <a16:creationId xmlns:a16="http://schemas.microsoft.com/office/drawing/2014/main" id="{B3EC4462-8BFE-47A6-BED2-AF96F5E20883}"/>
              </a:ext>
            </a:extLst>
          </p:cNvPr>
          <p:cNvSpPr/>
          <p:nvPr/>
        </p:nvSpPr>
        <p:spPr>
          <a:xfrm>
            <a:off x="6135342" y="3935095"/>
            <a:ext cx="1376312" cy="13386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esp32</a:t>
            </a:r>
          </a:p>
          <a:p>
            <a:pPr algn="ctr"/>
            <a:r>
              <a:rPr lang="zh-CN" altLang="en-US" dirty="0"/>
              <a:t>网络服务器</a:t>
            </a:r>
          </a:p>
        </p:txBody>
      </p:sp>
      <p:cxnSp>
        <p:nvCxnSpPr>
          <p:cNvPr id="9" name="直接箭头连接符 8">
            <a:extLst>
              <a:ext uri="{FF2B5EF4-FFF2-40B4-BE49-F238E27FC236}">
                <a16:creationId xmlns:a16="http://schemas.microsoft.com/office/drawing/2014/main" id="{8FEAF0D3-EE22-42A1-A3AB-81147459C06A}"/>
              </a:ext>
            </a:extLst>
          </p:cNvPr>
          <p:cNvCxnSpPr/>
          <p:nvPr/>
        </p:nvCxnSpPr>
        <p:spPr>
          <a:xfrm>
            <a:off x="3852482" y="4255606"/>
            <a:ext cx="20738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直接箭头连接符 15">
            <a:extLst>
              <a:ext uri="{FF2B5EF4-FFF2-40B4-BE49-F238E27FC236}">
                <a16:creationId xmlns:a16="http://schemas.microsoft.com/office/drawing/2014/main" id="{0414E8F4-4832-4D25-B23A-A3280A820745}"/>
              </a:ext>
            </a:extLst>
          </p:cNvPr>
          <p:cNvCxnSpPr>
            <a:cxnSpLocks/>
          </p:cNvCxnSpPr>
          <p:nvPr/>
        </p:nvCxnSpPr>
        <p:spPr>
          <a:xfrm flipH="1">
            <a:off x="3835430" y="4841639"/>
            <a:ext cx="209094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文本框 11">
            <a:extLst>
              <a:ext uri="{FF2B5EF4-FFF2-40B4-BE49-F238E27FC236}">
                <a16:creationId xmlns:a16="http://schemas.microsoft.com/office/drawing/2014/main" id="{BD37D874-4C35-4E0C-9E2B-34D02144825D}"/>
              </a:ext>
            </a:extLst>
          </p:cNvPr>
          <p:cNvSpPr txBox="1"/>
          <p:nvPr/>
        </p:nvSpPr>
        <p:spPr>
          <a:xfrm>
            <a:off x="3956963" y="3900700"/>
            <a:ext cx="2073897" cy="307777"/>
          </a:xfrm>
          <a:prstGeom prst="rect">
            <a:avLst/>
          </a:prstGeom>
          <a:noFill/>
        </p:spPr>
        <p:txBody>
          <a:bodyPr wrap="square" rtlCol="0">
            <a:spAutoFit/>
          </a:bodyPr>
          <a:lstStyle/>
          <a:p>
            <a:r>
              <a:rPr lang="zh-CN" altLang="en-US" sz="1400" dirty="0"/>
              <a:t>请求调整画面参数</a:t>
            </a:r>
          </a:p>
        </p:txBody>
      </p:sp>
      <p:sp>
        <p:nvSpPr>
          <p:cNvPr id="24" name="椭圆 23">
            <a:extLst>
              <a:ext uri="{FF2B5EF4-FFF2-40B4-BE49-F238E27FC236}">
                <a16:creationId xmlns:a16="http://schemas.microsoft.com/office/drawing/2014/main" id="{5933EF6A-FB6D-48B1-8C3D-3BE48558BE09}"/>
              </a:ext>
            </a:extLst>
          </p:cNvPr>
          <p:cNvSpPr/>
          <p:nvPr/>
        </p:nvSpPr>
        <p:spPr>
          <a:xfrm>
            <a:off x="8350641" y="4604398"/>
            <a:ext cx="1376312" cy="133860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摄像头</a:t>
            </a:r>
            <a:endParaRPr lang="en-US" altLang="zh-CN" dirty="0"/>
          </a:p>
        </p:txBody>
      </p:sp>
      <p:cxnSp>
        <p:nvCxnSpPr>
          <p:cNvPr id="25" name="直接箭头连接符 24">
            <a:extLst>
              <a:ext uri="{FF2B5EF4-FFF2-40B4-BE49-F238E27FC236}">
                <a16:creationId xmlns:a16="http://schemas.microsoft.com/office/drawing/2014/main" id="{77B63931-26D7-46DA-8645-44190E3E258A}"/>
              </a:ext>
            </a:extLst>
          </p:cNvPr>
          <p:cNvCxnSpPr>
            <a:cxnSpLocks/>
          </p:cNvCxnSpPr>
          <p:nvPr/>
        </p:nvCxnSpPr>
        <p:spPr>
          <a:xfrm>
            <a:off x="7600096" y="4841639"/>
            <a:ext cx="626944" cy="1729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ED56E3EA-576F-4B70-9103-A0CE23F6FD9F}"/>
              </a:ext>
            </a:extLst>
          </p:cNvPr>
          <p:cNvSpPr txBox="1"/>
          <p:nvPr/>
        </p:nvSpPr>
        <p:spPr>
          <a:xfrm>
            <a:off x="4427450" y="4937119"/>
            <a:ext cx="2073897" cy="307777"/>
          </a:xfrm>
          <a:prstGeom prst="rect">
            <a:avLst/>
          </a:prstGeom>
          <a:noFill/>
        </p:spPr>
        <p:txBody>
          <a:bodyPr wrap="square" rtlCol="0">
            <a:spAutoFit/>
          </a:bodyPr>
          <a:lstStyle/>
          <a:p>
            <a:r>
              <a:rPr lang="zh-CN" altLang="en-US" sz="1400" dirty="0"/>
              <a:t>摄像头画面</a:t>
            </a:r>
          </a:p>
        </p:txBody>
      </p:sp>
      <p:cxnSp>
        <p:nvCxnSpPr>
          <p:cNvPr id="19" name="直接箭头连接符 18">
            <a:extLst>
              <a:ext uri="{FF2B5EF4-FFF2-40B4-BE49-F238E27FC236}">
                <a16:creationId xmlns:a16="http://schemas.microsoft.com/office/drawing/2014/main" id="{2EA13AF7-F076-4AD9-942F-FACD9AF8C819}"/>
              </a:ext>
            </a:extLst>
          </p:cNvPr>
          <p:cNvCxnSpPr>
            <a:cxnSpLocks/>
          </p:cNvCxnSpPr>
          <p:nvPr/>
        </p:nvCxnSpPr>
        <p:spPr>
          <a:xfrm flipH="1" flipV="1">
            <a:off x="7534987" y="5091007"/>
            <a:ext cx="592847" cy="160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31777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扁平风企业发生历程时间轴图表PPT模板"/>
</p:tagLst>
</file>

<file path=ppt/theme/theme1.xml><?xml version="1.0" encoding="utf-8"?>
<a:theme xmlns:a="http://schemas.openxmlformats.org/drawingml/2006/main" name="Office Theme">
  <a:themeElements>
    <a:clrScheme name="BEST autumn red">
      <a:dk1>
        <a:srgbClr val="000000"/>
      </a:dk1>
      <a:lt1>
        <a:srgbClr val="FFFFFF"/>
      </a:lt1>
      <a:dk2>
        <a:srgbClr val="768395"/>
      </a:dk2>
      <a:lt2>
        <a:srgbClr val="F0F0F0"/>
      </a:lt2>
      <a:accent1>
        <a:srgbClr val="F08300"/>
      </a:accent1>
      <a:accent2>
        <a:srgbClr val="66B3E1"/>
      </a:accent2>
      <a:accent3>
        <a:srgbClr val="1165A0"/>
      </a:accent3>
      <a:accent4>
        <a:srgbClr val="EBA417"/>
      </a:accent4>
      <a:accent5>
        <a:srgbClr val="2E9EDA"/>
      </a:accent5>
      <a:accent6>
        <a:srgbClr val="053675"/>
      </a:accent6>
      <a:hlink>
        <a:srgbClr val="4472C4"/>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EST autumn red">
    <a:dk1>
      <a:srgbClr val="000000"/>
    </a:dk1>
    <a:lt1>
      <a:srgbClr val="FFFFFF"/>
    </a:lt1>
    <a:dk2>
      <a:srgbClr val="768395"/>
    </a:dk2>
    <a:lt2>
      <a:srgbClr val="F0F0F0"/>
    </a:lt2>
    <a:accent1>
      <a:srgbClr val="F08300"/>
    </a:accent1>
    <a:accent2>
      <a:srgbClr val="66B3E1"/>
    </a:accent2>
    <a:accent3>
      <a:srgbClr val="1165A0"/>
    </a:accent3>
    <a:accent4>
      <a:srgbClr val="EBA417"/>
    </a:accent4>
    <a:accent5>
      <a:srgbClr val="2E9EDA"/>
    </a:accent5>
    <a:accent6>
      <a:srgbClr val="053675"/>
    </a:accent6>
    <a:hlink>
      <a:srgbClr val="4472C4"/>
    </a:hlink>
    <a:folHlink>
      <a:srgbClr val="BFBFBF"/>
    </a:folHlink>
  </a:clrScheme>
</a:themeOverride>
</file>

<file path=ppt/theme/themeOverride2.xml><?xml version="1.0" encoding="utf-8"?>
<a:themeOverride xmlns:a="http://schemas.openxmlformats.org/drawingml/2006/main">
  <a:clrScheme name="BEST autumn red">
    <a:dk1>
      <a:srgbClr val="000000"/>
    </a:dk1>
    <a:lt1>
      <a:srgbClr val="FFFFFF"/>
    </a:lt1>
    <a:dk2>
      <a:srgbClr val="768395"/>
    </a:dk2>
    <a:lt2>
      <a:srgbClr val="F0F0F0"/>
    </a:lt2>
    <a:accent1>
      <a:srgbClr val="F08300"/>
    </a:accent1>
    <a:accent2>
      <a:srgbClr val="66B3E1"/>
    </a:accent2>
    <a:accent3>
      <a:srgbClr val="1165A0"/>
    </a:accent3>
    <a:accent4>
      <a:srgbClr val="EBA417"/>
    </a:accent4>
    <a:accent5>
      <a:srgbClr val="2E9EDA"/>
    </a:accent5>
    <a:accent6>
      <a:srgbClr val="053675"/>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2178</TotalTime>
  <Words>616</Words>
  <Application>Microsoft Office PowerPoint</Application>
  <PresentationFormat>宽屏</PresentationFormat>
  <Paragraphs>125</Paragraphs>
  <Slides>16</Slides>
  <Notes>12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KaiTi</vt:lpstr>
      <vt:lpstr>等线</vt:lpstr>
      <vt:lpstr>华文中宋</vt:lpstr>
      <vt:lpstr>庞门正道标题体</vt:lpstr>
      <vt:lpstr>宋体</vt:lpstr>
      <vt:lpstr>微软雅黑</vt:lpstr>
      <vt:lpstr>Arial</vt:lpstr>
      <vt:lpstr>Calibri</vt:lpstr>
      <vt:lpstr>Raleway</vt:lpstr>
      <vt:lpstr>Times New Roman</vt:lpstr>
      <vt:lpstr>Wingdings</vt:lpstr>
      <vt:lpstr>Office Theme</vt:lpstr>
      <vt:lpstr>PowerPoint 演示文稿</vt:lpstr>
      <vt:lpstr>WIFI遥控小车</vt:lpstr>
      <vt:lpstr>WIFI遥控小车</vt:lpstr>
      <vt:lpstr>远程视频救援车</vt:lpstr>
      <vt:lpstr>活动目标</vt:lpstr>
      <vt:lpstr>需要哪些硬件？</vt:lpstr>
      <vt:lpstr>动力系统</vt:lpstr>
      <vt:lpstr>远程控制系统</vt:lpstr>
      <vt:lpstr>视觉信号系统</vt:lpstr>
      <vt:lpstr>整体结构</vt:lpstr>
      <vt:lpstr>活动：组装小车</vt:lpstr>
      <vt:lpstr>PowerPoint 演示文稿</vt:lpstr>
      <vt:lpstr>活动：救援比赛</vt:lpstr>
      <vt:lpstr>认识遥控页面</vt:lpstr>
      <vt:lpstr>小车比赛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简约扁平风企业发生历程时间轴图表PPT模板</dc:title>
  <dc:creator>lenovo</dc:creator>
  <cp:lastModifiedBy>Li X</cp:lastModifiedBy>
  <cp:revision>166</cp:revision>
  <dcterms:created xsi:type="dcterms:W3CDTF">2018-04-01T09:12:50Z</dcterms:created>
  <dcterms:modified xsi:type="dcterms:W3CDTF">2019-11-24T14:23:47Z</dcterms:modified>
</cp:coreProperties>
</file>